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</p:sldIdLst>
  <p:sldSz cx="12192000" cy="6858000"/>
  <p:notesSz cx="6858000" cy="9144000"/>
  <p:defaultTextStyle>
    <a:defPPr>
      <a:defRPr lang="bn-I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EED8F-79F2-4256-AF62-DCFA2A005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630CDD-AC06-4BA2-8997-4CC762D444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2BDFA-3BB0-4505-BEA4-63FCAAA18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8034-2FDB-4653-B352-7728CB23C11B}" type="datetimeFigureOut">
              <a:rPr lang="bn-IN" smtClean="0"/>
              <a:t>19-07-20</a:t>
            </a:fld>
            <a:endParaRPr lang="b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D0EC0-7BB6-4A5B-B444-D26494AD3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78EF0-C05F-4CC6-B872-543B7CEE8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B6DB9-AD63-49FF-858D-D6CF9D15174E}" type="slidenum">
              <a:rPr lang="bn-IN" smtClean="0"/>
              <a:t>‹#›</a:t>
            </a:fld>
            <a:endParaRPr lang="bn-IN"/>
          </a:p>
        </p:txBody>
      </p:sp>
    </p:spTree>
    <p:extLst>
      <p:ext uri="{BB962C8B-B14F-4D97-AF65-F5344CB8AC3E}">
        <p14:creationId xmlns:p14="http://schemas.microsoft.com/office/powerpoint/2010/main" val="3017595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5AD01-0441-4B7E-BA00-457267FE3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3CE719-5CC7-4590-8D4D-C5DC1D5CEE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09E5D-AC5C-4206-84CA-301B79B0D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8034-2FDB-4653-B352-7728CB23C11B}" type="datetimeFigureOut">
              <a:rPr lang="bn-IN" smtClean="0"/>
              <a:t>19-07-20</a:t>
            </a:fld>
            <a:endParaRPr lang="b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F0445-4185-4066-A740-5FA8C3501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E2F781-3EF2-4B56-9D08-CD9680390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B6DB9-AD63-49FF-858D-D6CF9D15174E}" type="slidenum">
              <a:rPr lang="bn-IN" smtClean="0"/>
              <a:t>‹#›</a:t>
            </a:fld>
            <a:endParaRPr lang="bn-IN"/>
          </a:p>
        </p:txBody>
      </p:sp>
    </p:spTree>
    <p:extLst>
      <p:ext uri="{BB962C8B-B14F-4D97-AF65-F5344CB8AC3E}">
        <p14:creationId xmlns:p14="http://schemas.microsoft.com/office/powerpoint/2010/main" val="4119872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5AA415-7600-43A0-B26D-09AE45A326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AFA76-584B-4FF6-B7AD-63307B232E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773C0-80C0-4290-8ACC-820D1DFBE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8034-2FDB-4653-B352-7728CB23C11B}" type="datetimeFigureOut">
              <a:rPr lang="bn-IN" smtClean="0"/>
              <a:t>19-07-20</a:t>
            </a:fld>
            <a:endParaRPr lang="b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1CAEA-B138-493C-8775-888293E3E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22825-8ACC-452C-B712-FDE4EC2D2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B6DB9-AD63-49FF-858D-D6CF9D15174E}" type="slidenum">
              <a:rPr lang="bn-IN" smtClean="0"/>
              <a:t>‹#›</a:t>
            </a:fld>
            <a:endParaRPr lang="bn-IN"/>
          </a:p>
        </p:txBody>
      </p:sp>
    </p:spTree>
    <p:extLst>
      <p:ext uri="{BB962C8B-B14F-4D97-AF65-F5344CB8AC3E}">
        <p14:creationId xmlns:p14="http://schemas.microsoft.com/office/powerpoint/2010/main" val="161710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E27B5-0E6C-4AF0-9EC0-525FD193A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44A22-B096-484E-A3F5-8C5845851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C6C65-1E9A-495B-B438-52B99D8D8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8034-2FDB-4653-B352-7728CB23C11B}" type="datetimeFigureOut">
              <a:rPr lang="bn-IN" smtClean="0"/>
              <a:t>19-07-20</a:t>
            </a:fld>
            <a:endParaRPr lang="b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C917E-0F4C-4943-97D2-0E237E41B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599CF-C25E-4A20-8519-1F80CC854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B6DB9-AD63-49FF-858D-D6CF9D15174E}" type="slidenum">
              <a:rPr lang="bn-IN" smtClean="0"/>
              <a:t>‹#›</a:t>
            </a:fld>
            <a:endParaRPr lang="bn-IN"/>
          </a:p>
        </p:txBody>
      </p:sp>
    </p:spTree>
    <p:extLst>
      <p:ext uri="{BB962C8B-B14F-4D97-AF65-F5344CB8AC3E}">
        <p14:creationId xmlns:p14="http://schemas.microsoft.com/office/powerpoint/2010/main" val="203610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7C222-8018-4BF5-B8D3-F9913E7FC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567970-E9AB-48AA-82DB-70A2A5615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57A2A-88A6-445A-A797-8DF14A072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8034-2FDB-4653-B352-7728CB23C11B}" type="datetimeFigureOut">
              <a:rPr lang="bn-IN" smtClean="0"/>
              <a:t>19-07-20</a:t>
            </a:fld>
            <a:endParaRPr lang="b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ADFDFF-1B23-40B9-B28D-37CE7CFAD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C5FDF-2164-478A-BB3B-6246C11C8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B6DB9-AD63-49FF-858D-D6CF9D15174E}" type="slidenum">
              <a:rPr lang="bn-IN" smtClean="0"/>
              <a:t>‹#›</a:t>
            </a:fld>
            <a:endParaRPr lang="bn-IN"/>
          </a:p>
        </p:txBody>
      </p:sp>
    </p:spTree>
    <p:extLst>
      <p:ext uri="{BB962C8B-B14F-4D97-AF65-F5344CB8AC3E}">
        <p14:creationId xmlns:p14="http://schemas.microsoft.com/office/powerpoint/2010/main" val="767215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300AE-5AB3-4F8F-B9CF-F4AF8CAEA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CA3F5-BCCA-4DBE-88F6-1DAD9E7F88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AFFC10-6620-4356-9CE7-C78404F32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3EFB56-AABA-4134-9F5D-8FDF0B2A1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8034-2FDB-4653-B352-7728CB23C11B}" type="datetimeFigureOut">
              <a:rPr lang="bn-IN" smtClean="0"/>
              <a:t>19-07-20</a:t>
            </a:fld>
            <a:endParaRPr lang="b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A9CA3-12DD-4F1A-96F7-0068EC7AC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748795-E810-4F24-BB12-2EE19B7E7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B6DB9-AD63-49FF-858D-D6CF9D15174E}" type="slidenum">
              <a:rPr lang="bn-IN" smtClean="0"/>
              <a:t>‹#›</a:t>
            </a:fld>
            <a:endParaRPr lang="bn-IN"/>
          </a:p>
        </p:txBody>
      </p:sp>
    </p:spTree>
    <p:extLst>
      <p:ext uri="{BB962C8B-B14F-4D97-AF65-F5344CB8AC3E}">
        <p14:creationId xmlns:p14="http://schemas.microsoft.com/office/powerpoint/2010/main" val="2267286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6226E-02BE-445E-98B8-2E68C8B59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A51905-719B-482B-9D90-D93140FDD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18A990-1B7A-4382-ACB5-070A1DBC65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A436D-965A-4C85-B828-7CF40466EC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77751A-A772-422A-BBEC-931E3E624A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6ED883-4240-4142-AABD-43D980285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8034-2FDB-4653-B352-7728CB23C11B}" type="datetimeFigureOut">
              <a:rPr lang="bn-IN" smtClean="0"/>
              <a:t>19-07-20</a:t>
            </a:fld>
            <a:endParaRPr lang="b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A65C30-8D52-475F-84E6-2EE71840B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BF1D83-F258-4913-9152-0129302F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B6DB9-AD63-49FF-858D-D6CF9D15174E}" type="slidenum">
              <a:rPr lang="bn-IN" smtClean="0"/>
              <a:t>‹#›</a:t>
            </a:fld>
            <a:endParaRPr lang="bn-IN"/>
          </a:p>
        </p:txBody>
      </p:sp>
    </p:spTree>
    <p:extLst>
      <p:ext uri="{BB962C8B-B14F-4D97-AF65-F5344CB8AC3E}">
        <p14:creationId xmlns:p14="http://schemas.microsoft.com/office/powerpoint/2010/main" val="1631260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86413-5D4D-4A0E-AB17-8E6BF4BF8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AADF08-FE03-4D47-B80A-CCDE994F5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8034-2FDB-4653-B352-7728CB23C11B}" type="datetimeFigureOut">
              <a:rPr lang="bn-IN" smtClean="0"/>
              <a:t>19-07-20</a:t>
            </a:fld>
            <a:endParaRPr lang="b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4AA97A-A9F8-4E9B-A685-C089F06F0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2F1139-FF0D-4531-8062-6CAF6954E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B6DB9-AD63-49FF-858D-D6CF9D15174E}" type="slidenum">
              <a:rPr lang="bn-IN" smtClean="0"/>
              <a:t>‹#›</a:t>
            </a:fld>
            <a:endParaRPr lang="bn-IN"/>
          </a:p>
        </p:txBody>
      </p:sp>
    </p:spTree>
    <p:extLst>
      <p:ext uri="{BB962C8B-B14F-4D97-AF65-F5344CB8AC3E}">
        <p14:creationId xmlns:p14="http://schemas.microsoft.com/office/powerpoint/2010/main" val="3293769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5E4955-F0E8-4F81-93AD-2720034C5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8034-2FDB-4653-B352-7728CB23C11B}" type="datetimeFigureOut">
              <a:rPr lang="bn-IN" smtClean="0"/>
              <a:t>19-07-20</a:t>
            </a:fld>
            <a:endParaRPr lang="b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251A37-07F3-4D1F-ADED-BD4F03E4B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F2CD37-CE48-42FE-8C07-7FEAA02CD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B6DB9-AD63-49FF-858D-D6CF9D15174E}" type="slidenum">
              <a:rPr lang="bn-IN" smtClean="0"/>
              <a:t>‹#›</a:t>
            </a:fld>
            <a:endParaRPr lang="bn-IN"/>
          </a:p>
        </p:txBody>
      </p:sp>
    </p:spTree>
    <p:extLst>
      <p:ext uri="{BB962C8B-B14F-4D97-AF65-F5344CB8AC3E}">
        <p14:creationId xmlns:p14="http://schemas.microsoft.com/office/powerpoint/2010/main" val="275876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09FAE-F2F5-4B41-9BA8-6A7B12BE6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D9AD1-80D0-4A5D-A698-E9EB860F2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4A499E-72D8-4586-A82B-5161682798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7D61EE-F05B-4332-8CAA-2253EFBEA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8034-2FDB-4653-B352-7728CB23C11B}" type="datetimeFigureOut">
              <a:rPr lang="bn-IN" smtClean="0"/>
              <a:t>19-07-20</a:t>
            </a:fld>
            <a:endParaRPr lang="b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8589A-DC38-4BE5-A297-40CEC53CC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FC592-1994-4BA0-B1D6-653DE2D4C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B6DB9-AD63-49FF-858D-D6CF9D15174E}" type="slidenum">
              <a:rPr lang="bn-IN" smtClean="0"/>
              <a:t>‹#›</a:t>
            </a:fld>
            <a:endParaRPr lang="bn-IN"/>
          </a:p>
        </p:txBody>
      </p:sp>
    </p:spTree>
    <p:extLst>
      <p:ext uri="{BB962C8B-B14F-4D97-AF65-F5344CB8AC3E}">
        <p14:creationId xmlns:p14="http://schemas.microsoft.com/office/powerpoint/2010/main" val="2666003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FF8A9-4A2E-4AD2-A931-9D3D6C3C8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F6E35C-0F64-4C63-BA76-9E03111F3C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F16415-CC9D-4ACD-BE20-208E6AE5A1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E6C05C-EF42-4CFF-9AAB-843DBDD20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8034-2FDB-4653-B352-7728CB23C11B}" type="datetimeFigureOut">
              <a:rPr lang="bn-IN" smtClean="0"/>
              <a:t>19-07-20</a:t>
            </a:fld>
            <a:endParaRPr lang="b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E75E6B-90F3-412F-9B99-FDFFC1F8E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28DCF1-4691-4987-BB2D-F43873E88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B6DB9-AD63-49FF-858D-D6CF9D15174E}" type="slidenum">
              <a:rPr lang="bn-IN" smtClean="0"/>
              <a:t>‹#›</a:t>
            </a:fld>
            <a:endParaRPr lang="bn-IN"/>
          </a:p>
        </p:txBody>
      </p:sp>
    </p:spTree>
    <p:extLst>
      <p:ext uri="{BB962C8B-B14F-4D97-AF65-F5344CB8AC3E}">
        <p14:creationId xmlns:p14="http://schemas.microsoft.com/office/powerpoint/2010/main" val="3354242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7694A8-99B4-4127-943C-A31F80B69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39D17-0F3D-4928-8DEF-20A7E867BD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72B416-3EDB-4563-80F3-D8EC5A7065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E8034-2FDB-4653-B352-7728CB23C11B}" type="datetimeFigureOut">
              <a:rPr lang="bn-IN" smtClean="0"/>
              <a:t>19-07-20</a:t>
            </a:fld>
            <a:endParaRPr lang="b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78F34-6225-4030-868B-18CCD5BE30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EFD9B-EB66-4287-B232-36F4B43887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B6DB9-AD63-49FF-858D-D6CF9D15174E}" type="slidenum">
              <a:rPr lang="bn-IN" smtClean="0"/>
              <a:t>‹#›</a:t>
            </a:fld>
            <a:endParaRPr lang="bn-IN"/>
          </a:p>
        </p:txBody>
      </p:sp>
    </p:spTree>
    <p:extLst>
      <p:ext uri="{BB962C8B-B14F-4D97-AF65-F5344CB8AC3E}">
        <p14:creationId xmlns:p14="http://schemas.microsoft.com/office/powerpoint/2010/main" val="225314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n-I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C081061-541A-425C-A576-E130B425BD8F}"/>
              </a:ext>
            </a:extLst>
          </p:cNvPr>
          <p:cNvSpPr/>
          <p:nvPr/>
        </p:nvSpPr>
        <p:spPr>
          <a:xfrm>
            <a:off x="0" y="483004"/>
            <a:ext cx="12192000" cy="5524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AC2BF2C-43DA-4783-BF54-0A97782A82D3}"/>
              </a:ext>
            </a:extLst>
          </p:cNvPr>
          <p:cNvGrpSpPr/>
          <p:nvPr/>
        </p:nvGrpSpPr>
        <p:grpSpPr>
          <a:xfrm>
            <a:off x="271463" y="387754"/>
            <a:ext cx="790575" cy="742950"/>
            <a:chOff x="11182350" y="171450"/>
            <a:chExt cx="790575" cy="742950"/>
          </a:xfrm>
          <a:solidFill>
            <a:srgbClr val="F46360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2967D17-EDA9-439D-B3BF-8EB9E292E533}"/>
                </a:ext>
              </a:extLst>
            </p:cNvPr>
            <p:cNvSpPr/>
            <p:nvPr/>
          </p:nvSpPr>
          <p:spPr>
            <a:xfrm>
              <a:off x="11182350" y="171450"/>
              <a:ext cx="742950" cy="7429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Triangle 6">
              <a:extLst>
                <a:ext uri="{FF2B5EF4-FFF2-40B4-BE49-F238E27FC236}">
                  <a16:creationId xmlns:a16="http://schemas.microsoft.com/office/drawing/2014/main" id="{C1C09F9F-640E-4D09-8F77-E43C1483D497}"/>
                </a:ext>
              </a:extLst>
            </p:cNvPr>
            <p:cNvSpPr/>
            <p:nvPr/>
          </p:nvSpPr>
          <p:spPr>
            <a:xfrm>
              <a:off x="11925300" y="171450"/>
              <a:ext cx="47625" cy="9525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Triangle 7">
              <a:extLst>
                <a:ext uri="{FF2B5EF4-FFF2-40B4-BE49-F238E27FC236}">
                  <a16:creationId xmlns:a16="http://schemas.microsoft.com/office/drawing/2014/main" id="{6C3B3EBB-98CF-44A7-8C04-38E97686F32F}"/>
                </a:ext>
              </a:extLst>
            </p:cNvPr>
            <p:cNvSpPr/>
            <p:nvPr/>
          </p:nvSpPr>
          <p:spPr>
            <a:xfrm flipV="1">
              <a:off x="11925300" y="819150"/>
              <a:ext cx="47625" cy="9525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64E5D077-1725-4C8C-856D-CAD46DA61F64}"/>
              </a:ext>
            </a:extLst>
          </p:cNvPr>
          <p:cNvSpPr txBox="1"/>
          <p:nvPr/>
        </p:nvSpPr>
        <p:spPr>
          <a:xfrm>
            <a:off x="1285876" y="543785"/>
            <a:ext cx="9636124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IN" sz="2800" b="1" dirty="0">
                <a:solidFill>
                  <a:schemeClr val="bg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ANALYSIS OF COURSES IN DEMAND</a:t>
            </a:r>
            <a:endParaRPr lang="id-ID" sz="2800" b="1" dirty="0">
              <a:solidFill>
                <a:schemeClr val="bg1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6D05AD1-DFB2-498C-905E-1BC7BD809272}"/>
              </a:ext>
            </a:extLst>
          </p:cNvPr>
          <p:cNvGrpSpPr/>
          <p:nvPr/>
        </p:nvGrpSpPr>
        <p:grpSpPr>
          <a:xfrm>
            <a:off x="451715" y="593360"/>
            <a:ext cx="382447" cy="331736"/>
            <a:chOff x="304800" y="822325"/>
            <a:chExt cx="287338" cy="249238"/>
          </a:xfrm>
          <a:solidFill>
            <a:schemeClr val="bg1"/>
          </a:solidFill>
        </p:grpSpPr>
        <p:sp>
          <p:nvSpPr>
            <p:cNvPr id="11" name="Freeform 23">
              <a:extLst>
                <a:ext uri="{FF2B5EF4-FFF2-40B4-BE49-F238E27FC236}">
                  <a16:creationId xmlns:a16="http://schemas.microsoft.com/office/drawing/2014/main" id="{F5AA5CC9-1691-4CA3-AD30-CCDFEA3F314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3375" y="957263"/>
              <a:ext cx="76200" cy="57150"/>
            </a:xfrm>
            <a:custGeom>
              <a:avLst/>
              <a:gdLst>
                <a:gd name="T0" fmla="*/ 211 w 241"/>
                <a:gd name="T1" fmla="*/ 151 h 181"/>
                <a:gd name="T2" fmla="*/ 30 w 241"/>
                <a:gd name="T3" fmla="*/ 151 h 181"/>
                <a:gd name="T4" fmla="*/ 30 w 241"/>
                <a:gd name="T5" fmla="*/ 30 h 181"/>
                <a:gd name="T6" fmla="*/ 211 w 241"/>
                <a:gd name="T7" fmla="*/ 30 h 181"/>
                <a:gd name="T8" fmla="*/ 211 w 241"/>
                <a:gd name="T9" fmla="*/ 151 h 181"/>
                <a:gd name="T10" fmla="*/ 226 w 241"/>
                <a:gd name="T11" fmla="*/ 0 h 181"/>
                <a:gd name="T12" fmla="*/ 15 w 241"/>
                <a:gd name="T13" fmla="*/ 0 h 181"/>
                <a:gd name="T14" fmla="*/ 12 w 241"/>
                <a:gd name="T15" fmla="*/ 0 h 181"/>
                <a:gd name="T16" fmla="*/ 9 w 241"/>
                <a:gd name="T17" fmla="*/ 1 h 181"/>
                <a:gd name="T18" fmla="*/ 7 w 241"/>
                <a:gd name="T19" fmla="*/ 2 h 181"/>
                <a:gd name="T20" fmla="*/ 4 w 241"/>
                <a:gd name="T21" fmla="*/ 4 h 181"/>
                <a:gd name="T22" fmla="*/ 2 w 241"/>
                <a:gd name="T23" fmla="*/ 6 h 181"/>
                <a:gd name="T24" fmla="*/ 1 w 241"/>
                <a:gd name="T25" fmla="*/ 8 h 181"/>
                <a:gd name="T26" fmla="*/ 0 w 241"/>
                <a:gd name="T27" fmla="*/ 12 h 181"/>
                <a:gd name="T28" fmla="*/ 0 w 241"/>
                <a:gd name="T29" fmla="*/ 15 h 181"/>
                <a:gd name="T30" fmla="*/ 0 w 241"/>
                <a:gd name="T31" fmla="*/ 166 h 181"/>
                <a:gd name="T32" fmla="*/ 0 w 241"/>
                <a:gd name="T33" fmla="*/ 169 h 181"/>
                <a:gd name="T34" fmla="*/ 1 w 241"/>
                <a:gd name="T35" fmla="*/ 171 h 181"/>
                <a:gd name="T36" fmla="*/ 2 w 241"/>
                <a:gd name="T37" fmla="*/ 175 h 181"/>
                <a:gd name="T38" fmla="*/ 4 w 241"/>
                <a:gd name="T39" fmla="*/ 177 h 181"/>
                <a:gd name="T40" fmla="*/ 7 w 241"/>
                <a:gd name="T41" fmla="*/ 179 h 181"/>
                <a:gd name="T42" fmla="*/ 9 w 241"/>
                <a:gd name="T43" fmla="*/ 180 h 181"/>
                <a:gd name="T44" fmla="*/ 12 w 241"/>
                <a:gd name="T45" fmla="*/ 181 h 181"/>
                <a:gd name="T46" fmla="*/ 15 w 241"/>
                <a:gd name="T47" fmla="*/ 181 h 181"/>
                <a:gd name="T48" fmla="*/ 226 w 241"/>
                <a:gd name="T49" fmla="*/ 181 h 181"/>
                <a:gd name="T50" fmla="*/ 230 w 241"/>
                <a:gd name="T51" fmla="*/ 181 h 181"/>
                <a:gd name="T52" fmla="*/ 233 w 241"/>
                <a:gd name="T53" fmla="*/ 180 h 181"/>
                <a:gd name="T54" fmla="*/ 235 w 241"/>
                <a:gd name="T55" fmla="*/ 178 h 181"/>
                <a:gd name="T56" fmla="*/ 237 w 241"/>
                <a:gd name="T57" fmla="*/ 177 h 181"/>
                <a:gd name="T58" fmla="*/ 239 w 241"/>
                <a:gd name="T59" fmla="*/ 175 h 181"/>
                <a:gd name="T60" fmla="*/ 240 w 241"/>
                <a:gd name="T61" fmla="*/ 171 h 181"/>
                <a:gd name="T62" fmla="*/ 241 w 241"/>
                <a:gd name="T63" fmla="*/ 169 h 181"/>
                <a:gd name="T64" fmla="*/ 241 w 241"/>
                <a:gd name="T65" fmla="*/ 166 h 181"/>
                <a:gd name="T66" fmla="*/ 241 w 241"/>
                <a:gd name="T67" fmla="*/ 15 h 181"/>
                <a:gd name="T68" fmla="*/ 241 w 241"/>
                <a:gd name="T69" fmla="*/ 12 h 181"/>
                <a:gd name="T70" fmla="*/ 240 w 241"/>
                <a:gd name="T71" fmla="*/ 8 h 181"/>
                <a:gd name="T72" fmla="*/ 239 w 241"/>
                <a:gd name="T73" fmla="*/ 6 h 181"/>
                <a:gd name="T74" fmla="*/ 237 w 241"/>
                <a:gd name="T75" fmla="*/ 4 h 181"/>
                <a:gd name="T76" fmla="*/ 235 w 241"/>
                <a:gd name="T77" fmla="*/ 2 h 181"/>
                <a:gd name="T78" fmla="*/ 233 w 241"/>
                <a:gd name="T79" fmla="*/ 1 h 181"/>
                <a:gd name="T80" fmla="*/ 230 w 241"/>
                <a:gd name="T81" fmla="*/ 0 h 181"/>
                <a:gd name="T82" fmla="*/ 226 w 241"/>
                <a:gd name="T83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41" h="181">
                  <a:moveTo>
                    <a:pt x="211" y="151"/>
                  </a:moveTo>
                  <a:lnTo>
                    <a:pt x="30" y="151"/>
                  </a:lnTo>
                  <a:lnTo>
                    <a:pt x="30" y="30"/>
                  </a:lnTo>
                  <a:lnTo>
                    <a:pt x="211" y="30"/>
                  </a:lnTo>
                  <a:lnTo>
                    <a:pt x="211" y="151"/>
                  </a:lnTo>
                  <a:close/>
                  <a:moveTo>
                    <a:pt x="226" y="0"/>
                  </a:moveTo>
                  <a:lnTo>
                    <a:pt x="15" y="0"/>
                  </a:lnTo>
                  <a:lnTo>
                    <a:pt x="12" y="0"/>
                  </a:lnTo>
                  <a:lnTo>
                    <a:pt x="9" y="1"/>
                  </a:lnTo>
                  <a:lnTo>
                    <a:pt x="7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1" y="8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166"/>
                  </a:lnTo>
                  <a:lnTo>
                    <a:pt x="0" y="169"/>
                  </a:lnTo>
                  <a:lnTo>
                    <a:pt x="1" y="171"/>
                  </a:lnTo>
                  <a:lnTo>
                    <a:pt x="2" y="175"/>
                  </a:lnTo>
                  <a:lnTo>
                    <a:pt x="4" y="177"/>
                  </a:lnTo>
                  <a:lnTo>
                    <a:pt x="7" y="179"/>
                  </a:lnTo>
                  <a:lnTo>
                    <a:pt x="9" y="180"/>
                  </a:lnTo>
                  <a:lnTo>
                    <a:pt x="12" y="181"/>
                  </a:lnTo>
                  <a:lnTo>
                    <a:pt x="15" y="181"/>
                  </a:lnTo>
                  <a:lnTo>
                    <a:pt x="226" y="181"/>
                  </a:lnTo>
                  <a:lnTo>
                    <a:pt x="230" y="181"/>
                  </a:lnTo>
                  <a:lnTo>
                    <a:pt x="233" y="180"/>
                  </a:lnTo>
                  <a:lnTo>
                    <a:pt x="235" y="178"/>
                  </a:lnTo>
                  <a:lnTo>
                    <a:pt x="237" y="177"/>
                  </a:lnTo>
                  <a:lnTo>
                    <a:pt x="239" y="175"/>
                  </a:lnTo>
                  <a:lnTo>
                    <a:pt x="240" y="171"/>
                  </a:lnTo>
                  <a:lnTo>
                    <a:pt x="241" y="169"/>
                  </a:lnTo>
                  <a:lnTo>
                    <a:pt x="241" y="166"/>
                  </a:lnTo>
                  <a:lnTo>
                    <a:pt x="241" y="15"/>
                  </a:lnTo>
                  <a:lnTo>
                    <a:pt x="241" y="12"/>
                  </a:lnTo>
                  <a:lnTo>
                    <a:pt x="240" y="8"/>
                  </a:lnTo>
                  <a:lnTo>
                    <a:pt x="239" y="6"/>
                  </a:lnTo>
                  <a:lnTo>
                    <a:pt x="237" y="4"/>
                  </a:lnTo>
                  <a:lnTo>
                    <a:pt x="235" y="2"/>
                  </a:lnTo>
                  <a:lnTo>
                    <a:pt x="233" y="1"/>
                  </a:lnTo>
                  <a:lnTo>
                    <a:pt x="230" y="0"/>
                  </a:lnTo>
                  <a:lnTo>
                    <a:pt x="22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4">
              <a:extLst>
                <a:ext uri="{FF2B5EF4-FFF2-40B4-BE49-F238E27FC236}">
                  <a16:creationId xmlns:a16="http://schemas.microsoft.com/office/drawing/2014/main" id="{4F76DA74-97AD-4E88-B829-B791BBB41E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9575" y="841375"/>
              <a:ext cx="77788" cy="57150"/>
            </a:xfrm>
            <a:custGeom>
              <a:avLst/>
              <a:gdLst>
                <a:gd name="T0" fmla="*/ 213 w 243"/>
                <a:gd name="T1" fmla="*/ 152 h 182"/>
                <a:gd name="T2" fmla="*/ 32 w 243"/>
                <a:gd name="T3" fmla="*/ 152 h 182"/>
                <a:gd name="T4" fmla="*/ 32 w 243"/>
                <a:gd name="T5" fmla="*/ 30 h 182"/>
                <a:gd name="T6" fmla="*/ 213 w 243"/>
                <a:gd name="T7" fmla="*/ 30 h 182"/>
                <a:gd name="T8" fmla="*/ 213 w 243"/>
                <a:gd name="T9" fmla="*/ 152 h 182"/>
                <a:gd name="T10" fmla="*/ 228 w 243"/>
                <a:gd name="T11" fmla="*/ 0 h 182"/>
                <a:gd name="T12" fmla="*/ 15 w 243"/>
                <a:gd name="T13" fmla="*/ 0 h 182"/>
                <a:gd name="T14" fmla="*/ 13 w 243"/>
                <a:gd name="T15" fmla="*/ 0 h 182"/>
                <a:gd name="T16" fmla="*/ 10 w 243"/>
                <a:gd name="T17" fmla="*/ 1 h 182"/>
                <a:gd name="T18" fmla="*/ 8 w 243"/>
                <a:gd name="T19" fmla="*/ 3 h 182"/>
                <a:gd name="T20" fmla="*/ 6 w 243"/>
                <a:gd name="T21" fmla="*/ 5 h 182"/>
                <a:gd name="T22" fmla="*/ 4 w 243"/>
                <a:gd name="T23" fmla="*/ 7 h 182"/>
                <a:gd name="T24" fmla="*/ 2 w 243"/>
                <a:gd name="T25" fmla="*/ 10 h 182"/>
                <a:gd name="T26" fmla="*/ 2 w 243"/>
                <a:gd name="T27" fmla="*/ 12 h 182"/>
                <a:gd name="T28" fmla="*/ 0 w 243"/>
                <a:gd name="T29" fmla="*/ 15 h 182"/>
                <a:gd name="T30" fmla="*/ 0 w 243"/>
                <a:gd name="T31" fmla="*/ 167 h 182"/>
                <a:gd name="T32" fmla="*/ 2 w 243"/>
                <a:gd name="T33" fmla="*/ 170 h 182"/>
                <a:gd name="T34" fmla="*/ 2 w 243"/>
                <a:gd name="T35" fmla="*/ 173 h 182"/>
                <a:gd name="T36" fmla="*/ 4 w 243"/>
                <a:gd name="T37" fmla="*/ 175 h 182"/>
                <a:gd name="T38" fmla="*/ 6 w 243"/>
                <a:gd name="T39" fmla="*/ 177 h 182"/>
                <a:gd name="T40" fmla="*/ 8 w 243"/>
                <a:gd name="T41" fmla="*/ 179 h 182"/>
                <a:gd name="T42" fmla="*/ 10 w 243"/>
                <a:gd name="T43" fmla="*/ 180 h 182"/>
                <a:gd name="T44" fmla="*/ 13 w 243"/>
                <a:gd name="T45" fmla="*/ 182 h 182"/>
                <a:gd name="T46" fmla="*/ 15 w 243"/>
                <a:gd name="T47" fmla="*/ 182 h 182"/>
                <a:gd name="T48" fmla="*/ 228 w 243"/>
                <a:gd name="T49" fmla="*/ 182 h 182"/>
                <a:gd name="T50" fmla="*/ 231 w 243"/>
                <a:gd name="T51" fmla="*/ 182 h 182"/>
                <a:gd name="T52" fmla="*/ 233 w 243"/>
                <a:gd name="T53" fmla="*/ 180 h 182"/>
                <a:gd name="T54" fmla="*/ 236 w 243"/>
                <a:gd name="T55" fmla="*/ 179 h 182"/>
                <a:gd name="T56" fmla="*/ 239 w 243"/>
                <a:gd name="T57" fmla="*/ 177 h 182"/>
                <a:gd name="T58" fmla="*/ 241 w 243"/>
                <a:gd name="T59" fmla="*/ 175 h 182"/>
                <a:gd name="T60" fmla="*/ 242 w 243"/>
                <a:gd name="T61" fmla="*/ 173 h 182"/>
                <a:gd name="T62" fmla="*/ 243 w 243"/>
                <a:gd name="T63" fmla="*/ 170 h 182"/>
                <a:gd name="T64" fmla="*/ 243 w 243"/>
                <a:gd name="T65" fmla="*/ 167 h 182"/>
                <a:gd name="T66" fmla="*/ 243 w 243"/>
                <a:gd name="T67" fmla="*/ 15 h 182"/>
                <a:gd name="T68" fmla="*/ 243 w 243"/>
                <a:gd name="T69" fmla="*/ 12 h 182"/>
                <a:gd name="T70" fmla="*/ 242 w 243"/>
                <a:gd name="T71" fmla="*/ 10 h 182"/>
                <a:gd name="T72" fmla="*/ 241 w 243"/>
                <a:gd name="T73" fmla="*/ 7 h 182"/>
                <a:gd name="T74" fmla="*/ 239 w 243"/>
                <a:gd name="T75" fmla="*/ 5 h 182"/>
                <a:gd name="T76" fmla="*/ 236 w 243"/>
                <a:gd name="T77" fmla="*/ 4 h 182"/>
                <a:gd name="T78" fmla="*/ 233 w 243"/>
                <a:gd name="T79" fmla="*/ 1 h 182"/>
                <a:gd name="T80" fmla="*/ 231 w 243"/>
                <a:gd name="T81" fmla="*/ 0 h 182"/>
                <a:gd name="T82" fmla="*/ 228 w 243"/>
                <a:gd name="T83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43" h="182">
                  <a:moveTo>
                    <a:pt x="213" y="152"/>
                  </a:moveTo>
                  <a:lnTo>
                    <a:pt x="32" y="152"/>
                  </a:lnTo>
                  <a:lnTo>
                    <a:pt x="32" y="30"/>
                  </a:lnTo>
                  <a:lnTo>
                    <a:pt x="213" y="30"/>
                  </a:lnTo>
                  <a:lnTo>
                    <a:pt x="213" y="152"/>
                  </a:lnTo>
                  <a:close/>
                  <a:moveTo>
                    <a:pt x="228" y="0"/>
                  </a:moveTo>
                  <a:lnTo>
                    <a:pt x="15" y="0"/>
                  </a:lnTo>
                  <a:lnTo>
                    <a:pt x="13" y="0"/>
                  </a:lnTo>
                  <a:lnTo>
                    <a:pt x="10" y="1"/>
                  </a:lnTo>
                  <a:lnTo>
                    <a:pt x="8" y="3"/>
                  </a:lnTo>
                  <a:lnTo>
                    <a:pt x="6" y="5"/>
                  </a:lnTo>
                  <a:lnTo>
                    <a:pt x="4" y="7"/>
                  </a:lnTo>
                  <a:lnTo>
                    <a:pt x="2" y="10"/>
                  </a:lnTo>
                  <a:lnTo>
                    <a:pt x="2" y="12"/>
                  </a:lnTo>
                  <a:lnTo>
                    <a:pt x="0" y="15"/>
                  </a:lnTo>
                  <a:lnTo>
                    <a:pt x="0" y="167"/>
                  </a:lnTo>
                  <a:lnTo>
                    <a:pt x="2" y="170"/>
                  </a:lnTo>
                  <a:lnTo>
                    <a:pt x="2" y="173"/>
                  </a:lnTo>
                  <a:lnTo>
                    <a:pt x="4" y="175"/>
                  </a:lnTo>
                  <a:lnTo>
                    <a:pt x="6" y="177"/>
                  </a:lnTo>
                  <a:lnTo>
                    <a:pt x="8" y="179"/>
                  </a:lnTo>
                  <a:lnTo>
                    <a:pt x="10" y="180"/>
                  </a:lnTo>
                  <a:lnTo>
                    <a:pt x="13" y="182"/>
                  </a:lnTo>
                  <a:lnTo>
                    <a:pt x="15" y="182"/>
                  </a:lnTo>
                  <a:lnTo>
                    <a:pt x="228" y="182"/>
                  </a:lnTo>
                  <a:lnTo>
                    <a:pt x="231" y="182"/>
                  </a:lnTo>
                  <a:lnTo>
                    <a:pt x="233" y="180"/>
                  </a:lnTo>
                  <a:lnTo>
                    <a:pt x="236" y="179"/>
                  </a:lnTo>
                  <a:lnTo>
                    <a:pt x="239" y="177"/>
                  </a:lnTo>
                  <a:lnTo>
                    <a:pt x="241" y="175"/>
                  </a:lnTo>
                  <a:lnTo>
                    <a:pt x="242" y="173"/>
                  </a:lnTo>
                  <a:lnTo>
                    <a:pt x="243" y="170"/>
                  </a:lnTo>
                  <a:lnTo>
                    <a:pt x="243" y="167"/>
                  </a:lnTo>
                  <a:lnTo>
                    <a:pt x="243" y="15"/>
                  </a:lnTo>
                  <a:lnTo>
                    <a:pt x="243" y="12"/>
                  </a:lnTo>
                  <a:lnTo>
                    <a:pt x="242" y="10"/>
                  </a:lnTo>
                  <a:lnTo>
                    <a:pt x="241" y="7"/>
                  </a:lnTo>
                  <a:lnTo>
                    <a:pt x="239" y="5"/>
                  </a:lnTo>
                  <a:lnTo>
                    <a:pt x="236" y="4"/>
                  </a:lnTo>
                  <a:lnTo>
                    <a:pt x="233" y="1"/>
                  </a:lnTo>
                  <a:lnTo>
                    <a:pt x="231" y="0"/>
                  </a:lnTo>
                  <a:lnTo>
                    <a:pt x="22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5">
              <a:extLst>
                <a:ext uri="{FF2B5EF4-FFF2-40B4-BE49-F238E27FC236}">
                  <a16:creationId xmlns:a16="http://schemas.microsoft.com/office/drawing/2014/main" id="{5624A306-F6B3-478D-BA05-03781551548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4800" y="822325"/>
              <a:ext cx="287338" cy="249238"/>
            </a:xfrm>
            <a:custGeom>
              <a:avLst/>
              <a:gdLst>
                <a:gd name="T0" fmla="*/ 517 w 907"/>
                <a:gd name="T1" fmla="*/ 684 h 786"/>
                <a:gd name="T2" fmla="*/ 538 w 907"/>
                <a:gd name="T3" fmla="*/ 666 h 786"/>
                <a:gd name="T4" fmla="*/ 864 w 907"/>
                <a:gd name="T5" fmla="*/ 670 h 786"/>
                <a:gd name="T6" fmla="*/ 877 w 907"/>
                <a:gd name="T7" fmla="*/ 696 h 786"/>
                <a:gd name="T8" fmla="*/ 550 w 907"/>
                <a:gd name="T9" fmla="*/ 407 h 786"/>
                <a:gd name="T10" fmla="*/ 575 w 907"/>
                <a:gd name="T11" fmla="*/ 393 h 786"/>
                <a:gd name="T12" fmla="*/ 839 w 907"/>
                <a:gd name="T13" fmla="*/ 402 h 786"/>
                <a:gd name="T14" fmla="*/ 847 w 907"/>
                <a:gd name="T15" fmla="*/ 635 h 786"/>
                <a:gd name="T16" fmla="*/ 375 w 907"/>
                <a:gd name="T17" fmla="*/ 381 h 786"/>
                <a:gd name="T18" fmla="*/ 341 w 907"/>
                <a:gd name="T19" fmla="*/ 364 h 786"/>
                <a:gd name="T20" fmla="*/ 275 w 907"/>
                <a:gd name="T21" fmla="*/ 321 h 786"/>
                <a:gd name="T22" fmla="*/ 296 w 907"/>
                <a:gd name="T23" fmla="*/ 303 h 786"/>
                <a:gd name="T24" fmla="*/ 622 w 907"/>
                <a:gd name="T25" fmla="*/ 308 h 786"/>
                <a:gd name="T26" fmla="*/ 636 w 907"/>
                <a:gd name="T27" fmla="*/ 333 h 786"/>
                <a:gd name="T28" fmla="*/ 551 w 907"/>
                <a:gd name="T29" fmla="*/ 368 h 786"/>
                <a:gd name="T30" fmla="*/ 523 w 907"/>
                <a:gd name="T31" fmla="*/ 393 h 786"/>
                <a:gd name="T32" fmla="*/ 63 w 907"/>
                <a:gd name="T33" fmla="*/ 412 h 786"/>
                <a:gd name="T34" fmla="*/ 85 w 907"/>
                <a:gd name="T35" fmla="*/ 394 h 786"/>
                <a:gd name="T36" fmla="*/ 350 w 907"/>
                <a:gd name="T37" fmla="*/ 398 h 786"/>
                <a:gd name="T38" fmla="*/ 364 w 907"/>
                <a:gd name="T39" fmla="*/ 424 h 786"/>
                <a:gd name="T40" fmla="*/ 30 w 907"/>
                <a:gd name="T41" fmla="*/ 696 h 786"/>
                <a:gd name="T42" fmla="*/ 44 w 907"/>
                <a:gd name="T43" fmla="*/ 670 h 786"/>
                <a:gd name="T44" fmla="*/ 369 w 907"/>
                <a:gd name="T45" fmla="*/ 666 h 786"/>
                <a:gd name="T46" fmla="*/ 391 w 907"/>
                <a:gd name="T47" fmla="*/ 684 h 786"/>
                <a:gd name="T48" fmla="*/ 304 w 907"/>
                <a:gd name="T49" fmla="*/ 54 h 786"/>
                <a:gd name="T50" fmla="*/ 321 w 907"/>
                <a:gd name="T51" fmla="*/ 33 h 786"/>
                <a:gd name="T52" fmla="*/ 587 w 907"/>
                <a:gd name="T53" fmla="*/ 33 h 786"/>
                <a:gd name="T54" fmla="*/ 605 w 907"/>
                <a:gd name="T55" fmla="*/ 54 h 786"/>
                <a:gd name="T56" fmla="*/ 877 w 907"/>
                <a:gd name="T57" fmla="*/ 644 h 786"/>
                <a:gd name="T58" fmla="*/ 873 w 907"/>
                <a:gd name="T59" fmla="*/ 400 h 786"/>
                <a:gd name="T60" fmla="*/ 856 w 907"/>
                <a:gd name="T61" fmla="*/ 377 h 786"/>
                <a:gd name="T62" fmla="*/ 829 w 907"/>
                <a:gd name="T63" fmla="*/ 364 h 786"/>
                <a:gd name="T64" fmla="*/ 665 w 907"/>
                <a:gd name="T65" fmla="*/ 324 h 786"/>
                <a:gd name="T66" fmla="*/ 648 w 907"/>
                <a:gd name="T67" fmla="*/ 290 h 786"/>
                <a:gd name="T68" fmla="*/ 634 w 907"/>
                <a:gd name="T69" fmla="*/ 49 h 786"/>
                <a:gd name="T70" fmla="*/ 622 w 907"/>
                <a:gd name="T71" fmla="*/ 22 h 786"/>
                <a:gd name="T72" fmla="*/ 598 w 907"/>
                <a:gd name="T73" fmla="*/ 5 h 786"/>
                <a:gd name="T74" fmla="*/ 332 w 907"/>
                <a:gd name="T75" fmla="*/ 0 h 786"/>
                <a:gd name="T76" fmla="*/ 304 w 907"/>
                <a:gd name="T77" fmla="*/ 7 h 786"/>
                <a:gd name="T78" fmla="*/ 283 w 907"/>
                <a:gd name="T79" fmla="*/ 27 h 786"/>
                <a:gd name="T80" fmla="*/ 272 w 907"/>
                <a:gd name="T81" fmla="*/ 54 h 786"/>
                <a:gd name="T82" fmla="*/ 255 w 907"/>
                <a:gd name="T83" fmla="*/ 296 h 786"/>
                <a:gd name="T84" fmla="*/ 242 w 907"/>
                <a:gd name="T85" fmla="*/ 333 h 786"/>
                <a:gd name="T86" fmla="*/ 73 w 907"/>
                <a:gd name="T87" fmla="*/ 366 h 786"/>
                <a:gd name="T88" fmla="*/ 48 w 907"/>
                <a:gd name="T89" fmla="*/ 381 h 786"/>
                <a:gd name="T90" fmla="*/ 33 w 907"/>
                <a:gd name="T91" fmla="*/ 406 h 786"/>
                <a:gd name="T92" fmla="*/ 24 w 907"/>
                <a:gd name="T93" fmla="*/ 648 h 786"/>
                <a:gd name="T94" fmla="*/ 2 w 907"/>
                <a:gd name="T95" fmla="*/ 680 h 786"/>
                <a:gd name="T96" fmla="*/ 1 w 907"/>
                <a:gd name="T97" fmla="*/ 778 h 786"/>
                <a:gd name="T98" fmla="*/ 12 w 907"/>
                <a:gd name="T99" fmla="*/ 786 h 786"/>
                <a:gd name="T100" fmla="*/ 417 w 907"/>
                <a:gd name="T101" fmla="*/ 784 h 786"/>
                <a:gd name="T102" fmla="*/ 424 w 907"/>
                <a:gd name="T103" fmla="*/ 771 h 786"/>
                <a:gd name="T104" fmla="*/ 415 w 907"/>
                <a:gd name="T105" fmla="*/ 665 h 786"/>
                <a:gd name="T106" fmla="*/ 394 w 907"/>
                <a:gd name="T107" fmla="*/ 424 h 786"/>
                <a:gd name="T108" fmla="*/ 497 w 907"/>
                <a:gd name="T109" fmla="*/ 659 h 786"/>
                <a:gd name="T110" fmla="*/ 484 w 907"/>
                <a:gd name="T111" fmla="*/ 696 h 786"/>
                <a:gd name="T112" fmla="*/ 489 w 907"/>
                <a:gd name="T113" fmla="*/ 782 h 786"/>
                <a:gd name="T114" fmla="*/ 892 w 907"/>
                <a:gd name="T115" fmla="*/ 786 h 786"/>
                <a:gd name="T116" fmla="*/ 905 w 907"/>
                <a:gd name="T117" fmla="*/ 780 h 786"/>
                <a:gd name="T118" fmla="*/ 907 w 907"/>
                <a:gd name="T119" fmla="*/ 688 h 786"/>
                <a:gd name="T120" fmla="*/ 890 w 907"/>
                <a:gd name="T121" fmla="*/ 653 h 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07" h="786">
                  <a:moveTo>
                    <a:pt x="877" y="756"/>
                  </a:moveTo>
                  <a:lnTo>
                    <a:pt x="515" y="756"/>
                  </a:lnTo>
                  <a:lnTo>
                    <a:pt x="515" y="696"/>
                  </a:lnTo>
                  <a:lnTo>
                    <a:pt x="515" y="690"/>
                  </a:lnTo>
                  <a:lnTo>
                    <a:pt x="517" y="684"/>
                  </a:lnTo>
                  <a:lnTo>
                    <a:pt x="520" y="679"/>
                  </a:lnTo>
                  <a:lnTo>
                    <a:pt x="523" y="675"/>
                  </a:lnTo>
                  <a:lnTo>
                    <a:pt x="528" y="670"/>
                  </a:lnTo>
                  <a:lnTo>
                    <a:pt x="533" y="668"/>
                  </a:lnTo>
                  <a:lnTo>
                    <a:pt x="538" y="666"/>
                  </a:lnTo>
                  <a:lnTo>
                    <a:pt x="545" y="665"/>
                  </a:lnTo>
                  <a:lnTo>
                    <a:pt x="847" y="665"/>
                  </a:lnTo>
                  <a:lnTo>
                    <a:pt x="854" y="666"/>
                  </a:lnTo>
                  <a:lnTo>
                    <a:pt x="859" y="668"/>
                  </a:lnTo>
                  <a:lnTo>
                    <a:pt x="864" y="670"/>
                  </a:lnTo>
                  <a:lnTo>
                    <a:pt x="869" y="675"/>
                  </a:lnTo>
                  <a:lnTo>
                    <a:pt x="872" y="679"/>
                  </a:lnTo>
                  <a:lnTo>
                    <a:pt x="875" y="684"/>
                  </a:lnTo>
                  <a:lnTo>
                    <a:pt x="877" y="690"/>
                  </a:lnTo>
                  <a:lnTo>
                    <a:pt x="877" y="696"/>
                  </a:lnTo>
                  <a:lnTo>
                    <a:pt x="877" y="756"/>
                  </a:lnTo>
                  <a:close/>
                  <a:moveTo>
                    <a:pt x="545" y="424"/>
                  </a:moveTo>
                  <a:lnTo>
                    <a:pt x="545" y="417"/>
                  </a:lnTo>
                  <a:lnTo>
                    <a:pt x="547" y="412"/>
                  </a:lnTo>
                  <a:lnTo>
                    <a:pt x="550" y="407"/>
                  </a:lnTo>
                  <a:lnTo>
                    <a:pt x="553" y="402"/>
                  </a:lnTo>
                  <a:lnTo>
                    <a:pt x="558" y="398"/>
                  </a:lnTo>
                  <a:lnTo>
                    <a:pt x="563" y="396"/>
                  </a:lnTo>
                  <a:lnTo>
                    <a:pt x="568" y="394"/>
                  </a:lnTo>
                  <a:lnTo>
                    <a:pt x="575" y="393"/>
                  </a:lnTo>
                  <a:lnTo>
                    <a:pt x="817" y="393"/>
                  </a:lnTo>
                  <a:lnTo>
                    <a:pt x="823" y="394"/>
                  </a:lnTo>
                  <a:lnTo>
                    <a:pt x="829" y="396"/>
                  </a:lnTo>
                  <a:lnTo>
                    <a:pt x="834" y="398"/>
                  </a:lnTo>
                  <a:lnTo>
                    <a:pt x="839" y="402"/>
                  </a:lnTo>
                  <a:lnTo>
                    <a:pt x="842" y="407"/>
                  </a:lnTo>
                  <a:lnTo>
                    <a:pt x="845" y="412"/>
                  </a:lnTo>
                  <a:lnTo>
                    <a:pt x="846" y="417"/>
                  </a:lnTo>
                  <a:lnTo>
                    <a:pt x="847" y="424"/>
                  </a:lnTo>
                  <a:lnTo>
                    <a:pt x="847" y="635"/>
                  </a:lnTo>
                  <a:lnTo>
                    <a:pt x="545" y="635"/>
                  </a:lnTo>
                  <a:lnTo>
                    <a:pt x="545" y="424"/>
                  </a:lnTo>
                  <a:close/>
                  <a:moveTo>
                    <a:pt x="385" y="393"/>
                  </a:moveTo>
                  <a:lnTo>
                    <a:pt x="381" y="386"/>
                  </a:lnTo>
                  <a:lnTo>
                    <a:pt x="375" y="381"/>
                  </a:lnTo>
                  <a:lnTo>
                    <a:pt x="370" y="376"/>
                  </a:lnTo>
                  <a:lnTo>
                    <a:pt x="364" y="371"/>
                  </a:lnTo>
                  <a:lnTo>
                    <a:pt x="356" y="368"/>
                  </a:lnTo>
                  <a:lnTo>
                    <a:pt x="349" y="365"/>
                  </a:lnTo>
                  <a:lnTo>
                    <a:pt x="341" y="364"/>
                  </a:lnTo>
                  <a:lnTo>
                    <a:pt x="332" y="363"/>
                  </a:lnTo>
                  <a:lnTo>
                    <a:pt x="272" y="363"/>
                  </a:lnTo>
                  <a:lnTo>
                    <a:pt x="272" y="333"/>
                  </a:lnTo>
                  <a:lnTo>
                    <a:pt x="273" y="326"/>
                  </a:lnTo>
                  <a:lnTo>
                    <a:pt x="275" y="321"/>
                  </a:lnTo>
                  <a:lnTo>
                    <a:pt x="278" y="316"/>
                  </a:lnTo>
                  <a:lnTo>
                    <a:pt x="281" y="311"/>
                  </a:lnTo>
                  <a:lnTo>
                    <a:pt x="285" y="308"/>
                  </a:lnTo>
                  <a:lnTo>
                    <a:pt x="291" y="305"/>
                  </a:lnTo>
                  <a:lnTo>
                    <a:pt x="296" y="303"/>
                  </a:lnTo>
                  <a:lnTo>
                    <a:pt x="302" y="303"/>
                  </a:lnTo>
                  <a:lnTo>
                    <a:pt x="605" y="303"/>
                  </a:lnTo>
                  <a:lnTo>
                    <a:pt x="611" y="303"/>
                  </a:lnTo>
                  <a:lnTo>
                    <a:pt x="617" y="305"/>
                  </a:lnTo>
                  <a:lnTo>
                    <a:pt x="622" y="308"/>
                  </a:lnTo>
                  <a:lnTo>
                    <a:pt x="626" y="311"/>
                  </a:lnTo>
                  <a:lnTo>
                    <a:pt x="631" y="316"/>
                  </a:lnTo>
                  <a:lnTo>
                    <a:pt x="633" y="321"/>
                  </a:lnTo>
                  <a:lnTo>
                    <a:pt x="635" y="326"/>
                  </a:lnTo>
                  <a:lnTo>
                    <a:pt x="636" y="333"/>
                  </a:lnTo>
                  <a:lnTo>
                    <a:pt x="636" y="363"/>
                  </a:lnTo>
                  <a:lnTo>
                    <a:pt x="575" y="363"/>
                  </a:lnTo>
                  <a:lnTo>
                    <a:pt x="566" y="364"/>
                  </a:lnTo>
                  <a:lnTo>
                    <a:pt x="559" y="365"/>
                  </a:lnTo>
                  <a:lnTo>
                    <a:pt x="551" y="368"/>
                  </a:lnTo>
                  <a:lnTo>
                    <a:pt x="545" y="371"/>
                  </a:lnTo>
                  <a:lnTo>
                    <a:pt x="538" y="376"/>
                  </a:lnTo>
                  <a:lnTo>
                    <a:pt x="532" y="381"/>
                  </a:lnTo>
                  <a:lnTo>
                    <a:pt x="528" y="386"/>
                  </a:lnTo>
                  <a:lnTo>
                    <a:pt x="523" y="393"/>
                  </a:lnTo>
                  <a:lnTo>
                    <a:pt x="385" y="393"/>
                  </a:lnTo>
                  <a:close/>
                  <a:moveTo>
                    <a:pt x="60" y="635"/>
                  </a:moveTo>
                  <a:lnTo>
                    <a:pt x="60" y="424"/>
                  </a:lnTo>
                  <a:lnTo>
                    <a:pt x="61" y="417"/>
                  </a:lnTo>
                  <a:lnTo>
                    <a:pt x="63" y="412"/>
                  </a:lnTo>
                  <a:lnTo>
                    <a:pt x="65" y="407"/>
                  </a:lnTo>
                  <a:lnTo>
                    <a:pt x="70" y="402"/>
                  </a:lnTo>
                  <a:lnTo>
                    <a:pt x="74" y="398"/>
                  </a:lnTo>
                  <a:lnTo>
                    <a:pt x="79" y="396"/>
                  </a:lnTo>
                  <a:lnTo>
                    <a:pt x="85" y="394"/>
                  </a:lnTo>
                  <a:lnTo>
                    <a:pt x="91" y="393"/>
                  </a:lnTo>
                  <a:lnTo>
                    <a:pt x="332" y="393"/>
                  </a:lnTo>
                  <a:lnTo>
                    <a:pt x="339" y="394"/>
                  </a:lnTo>
                  <a:lnTo>
                    <a:pt x="344" y="396"/>
                  </a:lnTo>
                  <a:lnTo>
                    <a:pt x="350" y="398"/>
                  </a:lnTo>
                  <a:lnTo>
                    <a:pt x="354" y="402"/>
                  </a:lnTo>
                  <a:lnTo>
                    <a:pt x="358" y="407"/>
                  </a:lnTo>
                  <a:lnTo>
                    <a:pt x="360" y="412"/>
                  </a:lnTo>
                  <a:lnTo>
                    <a:pt x="363" y="417"/>
                  </a:lnTo>
                  <a:lnTo>
                    <a:pt x="364" y="424"/>
                  </a:lnTo>
                  <a:lnTo>
                    <a:pt x="364" y="635"/>
                  </a:lnTo>
                  <a:lnTo>
                    <a:pt x="60" y="635"/>
                  </a:lnTo>
                  <a:close/>
                  <a:moveTo>
                    <a:pt x="394" y="756"/>
                  </a:moveTo>
                  <a:lnTo>
                    <a:pt x="30" y="756"/>
                  </a:lnTo>
                  <a:lnTo>
                    <a:pt x="30" y="696"/>
                  </a:lnTo>
                  <a:lnTo>
                    <a:pt x="31" y="690"/>
                  </a:lnTo>
                  <a:lnTo>
                    <a:pt x="32" y="684"/>
                  </a:lnTo>
                  <a:lnTo>
                    <a:pt x="35" y="679"/>
                  </a:lnTo>
                  <a:lnTo>
                    <a:pt x="40" y="675"/>
                  </a:lnTo>
                  <a:lnTo>
                    <a:pt x="44" y="670"/>
                  </a:lnTo>
                  <a:lnTo>
                    <a:pt x="48" y="668"/>
                  </a:lnTo>
                  <a:lnTo>
                    <a:pt x="55" y="666"/>
                  </a:lnTo>
                  <a:lnTo>
                    <a:pt x="60" y="665"/>
                  </a:lnTo>
                  <a:lnTo>
                    <a:pt x="364" y="665"/>
                  </a:lnTo>
                  <a:lnTo>
                    <a:pt x="369" y="666"/>
                  </a:lnTo>
                  <a:lnTo>
                    <a:pt x="375" y="668"/>
                  </a:lnTo>
                  <a:lnTo>
                    <a:pt x="380" y="670"/>
                  </a:lnTo>
                  <a:lnTo>
                    <a:pt x="385" y="675"/>
                  </a:lnTo>
                  <a:lnTo>
                    <a:pt x="388" y="679"/>
                  </a:lnTo>
                  <a:lnTo>
                    <a:pt x="391" y="684"/>
                  </a:lnTo>
                  <a:lnTo>
                    <a:pt x="393" y="690"/>
                  </a:lnTo>
                  <a:lnTo>
                    <a:pt x="394" y="696"/>
                  </a:lnTo>
                  <a:lnTo>
                    <a:pt x="394" y="756"/>
                  </a:lnTo>
                  <a:close/>
                  <a:moveTo>
                    <a:pt x="302" y="60"/>
                  </a:moveTo>
                  <a:lnTo>
                    <a:pt x="304" y="54"/>
                  </a:lnTo>
                  <a:lnTo>
                    <a:pt x="305" y="49"/>
                  </a:lnTo>
                  <a:lnTo>
                    <a:pt x="308" y="43"/>
                  </a:lnTo>
                  <a:lnTo>
                    <a:pt x="311" y="39"/>
                  </a:lnTo>
                  <a:lnTo>
                    <a:pt x="316" y="36"/>
                  </a:lnTo>
                  <a:lnTo>
                    <a:pt x="321" y="33"/>
                  </a:lnTo>
                  <a:lnTo>
                    <a:pt x="327" y="30"/>
                  </a:lnTo>
                  <a:lnTo>
                    <a:pt x="332" y="30"/>
                  </a:lnTo>
                  <a:lnTo>
                    <a:pt x="575" y="30"/>
                  </a:lnTo>
                  <a:lnTo>
                    <a:pt x="581" y="30"/>
                  </a:lnTo>
                  <a:lnTo>
                    <a:pt x="587" y="33"/>
                  </a:lnTo>
                  <a:lnTo>
                    <a:pt x="592" y="36"/>
                  </a:lnTo>
                  <a:lnTo>
                    <a:pt x="596" y="39"/>
                  </a:lnTo>
                  <a:lnTo>
                    <a:pt x="600" y="43"/>
                  </a:lnTo>
                  <a:lnTo>
                    <a:pt x="603" y="49"/>
                  </a:lnTo>
                  <a:lnTo>
                    <a:pt x="605" y="54"/>
                  </a:lnTo>
                  <a:lnTo>
                    <a:pt x="605" y="60"/>
                  </a:lnTo>
                  <a:lnTo>
                    <a:pt x="605" y="273"/>
                  </a:lnTo>
                  <a:lnTo>
                    <a:pt x="302" y="273"/>
                  </a:lnTo>
                  <a:lnTo>
                    <a:pt x="302" y="60"/>
                  </a:lnTo>
                  <a:close/>
                  <a:moveTo>
                    <a:pt x="877" y="644"/>
                  </a:moveTo>
                  <a:lnTo>
                    <a:pt x="877" y="424"/>
                  </a:lnTo>
                  <a:lnTo>
                    <a:pt x="877" y="417"/>
                  </a:lnTo>
                  <a:lnTo>
                    <a:pt x="876" y="411"/>
                  </a:lnTo>
                  <a:lnTo>
                    <a:pt x="875" y="406"/>
                  </a:lnTo>
                  <a:lnTo>
                    <a:pt x="873" y="400"/>
                  </a:lnTo>
                  <a:lnTo>
                    <a:pt x="870" y="395"/>
                  </a:lnTo>
                  <a:lnTo>
                    <a:pt x="868" y="389"/>
                  </a:lnTo>
                  <a:lnTo>
                    <a:pt x="863" y="385"/>
                  </a:lnTo>
                  <a:lnTo>
                    <a:pt x="860" y="381"/>
                  </a:lnTo>
                  <a:lnTo>
                    <a:pt x="856" y="377"/>
                  </a:lnTo>
                  <a:lnTo>
                    <a:pt x="850" y="373"/>
                  </a:lnTo>
                  <a:lnTo>
                    <a:pt x="846" y="370"/>
                  </a:lnTo>
                  <a:lnTo>
                    <a:pt x="841" y="368"/>
                  </a:lnTo>
                  <a:lnTo>
                    <a:pt x="835" y="366"/>
                  </a:lnTo>
                  <a:lnTo>
                    <a:pt x="829" y="364"/>
                  </a:lnTo>
                  <a:lnTo>
                    <a:pt x="824" y="364"/>
                  </a:lnTo>
                  <a:lnTo>
                    <a:pt x="817" y="363"/>
                  </a:lnTo>
                  <a:lnTo>
                    <a:pt x="666" y="363"/>
                  </a:lnTo>
                  <a:lnTo>
                    <a:pt x="666" y="333"/>
                  </a:lnTo>
                  <a:lnTo>
                    <a:pt x="665" y="324"/>
                  </a:lnTo>
                  <a:lnTo>
                    <a:pt x="664" y="317"/>
                  </a:lnTo>
                  <a:lnTo>
                    <a:pt x="661" y="309"/>
                  </a:lnTo>
                  <a:lnTo>
                    <a:pt x="657" y="303"/>
                  </a:lnTo>
                  <a:lnTo>
                    <a:pt x="653" y="296"/>
                  </a:lnTo>
                  <a:lnTo>
                    <a:pt x="648" y="290"/>
                  </a:lnTo>
                  <a:lnTo>
                    <a:pt x="642" y="284"/>
                  </a:lnTo>
                  <a:lnTo>
                    <a:pt x="636" y="280"/>
                  </a:lnTo>
                  <a:lnTo>
                    <a:pt x="636" y="60"/>
                  </a:lnTo>
                  <a:lnTo>
                    <a:pt x="635" y="54"/>
                  </a:lnTo>
                  <a:lnTo>
                    <a:pt x="634" y="49"/>
                  </a:lnTo>
                  <a:lnTo>
                    <a:pt x="633" y="42"/>
                  </a:lnTo>
                  <a:lnTo>
                    <a:pt x="631" y="37"/>
                  </a:lnTo>
                  <a:lnTo>
                    <a:pt x="628" y="31"/>
                  </a:lnTo>
                  <a:lnTo>
                    <a:pt x="625" y="27"/>
                  </a:lnTo>
                  <a:lnTo>
                    <a:pt x="622" y="22"/>
                  </a:lnTo>
                  <a:lnTo>
                    <a:pt x="618" y="18"/>
                  </a:lnTo>
                  <a:lnTo>
                    <a:pt x="613" y="14"/>
                  </a:lnTo>
                  <a:lnTo>
                    <a:pt x="609" y="10"/>
                  </a:lnTo>
                  <a:lnTo>
                    <a:pt x="604" y="7"/>
                  </a:lnTo>
                  <a:lnTo>
                    <a:pt x="598" y="5"/>
                  </a:lnTo>
                  <a:lnTo>
                    <a:pt x="593" y="3"/>
                  </a:lnTo>
                  <a:lnTo>
                    <a:pt x="587" y="1"/>
                  </a:lnTo>
                  <a:lnTo>
                    <a:pt x="581" y="0"/>
                  </a:lnTo>
                  <a:lnTo>
                    <a:pt x="575" y="0"/>
                  </a:lnTo>
                  <a:lnTo>
                    <a:pt x="332" y="0"/>
                  </a:lnTo>
                  <a:lnTo>
                    <a:pt x="327" y="0"/>
                  </a:lnTo>
                  <a:lnTo>
                    <a:pt x="321" y="1"/>
                  </a:lnTo>
                  <a:lnTo>
                    <a:pt x="315" y="3"/>
                  </a:lnTo>
                  <a:lnTo>
                    <a:pt x="309" y="5"/>
                  </a:lnTo>
                  <a:lnTo>
                    <a:pt x="304" y="7"/>
                  </a:lnTo>
                  <a:lnTo>
                    <a:pt x="299" y="10"/>
                  </a:lnTo>
                  <a:lnTo>
                    <a:pt x="294" y="14"/>
                  </a:lnTo>
                  <a:lnTo>
                    <a:pt x="290" y="18"/>
                  </a:lnTo>
                  <a:lnTo>
                    <a:pt x="286" y="22"/>
                  </a:lnTo>
                  <a:lnTo>
                    <a:pt x="283" y="27"/>
                  </a:lnTo>
                  <a:lnTo>
                    <a:pt x="280" y="31"/>
                  </a:lnTo>
                  <a:lnTo>
                    <a:pt x="277" y="37"/>
                  </a:lnTo>
                  <a:lnTo>
                    <a:pt x="275" y="42"/>
                  </a:lnTo>
                  <a:lnTo>
                    <a:pt x="273" y="49"/>
                  </a:lnTo>
                  <a:lnTo>
                    <a:pt x="272" y="54"/>
                  </a:lnTo>
                  <a:lnTo>
                    <a:pt x="272" y="60"/>
                  </a:lnTo>
                  <a:lnTo>
                    <a:pt x="272" y="280"/>
                  </a:lnTo>
                  <a:lnTo>
                    <a:pt x="266" y="284"/>
                  </a:lnTo>
                  <a:lnTo>
                    <a:pt x="260" y="290"/>
                  </a:lnTo>
                  <a:lnTo>
                    <a:pt x="255" y="296"/>
                  </a:lnTo>
                  <a:lnTo>
                    <a:pt x="251" y="303"/>
                  </a:lnTo>
                  <a:lnTo>
                    <a:pt x="247" y="309"/>
                  </a:lnTo>
                  <a:lnTo>
                    <a:pt x="245" y="317"/>
                  </a:lnTo>
                  <a:lnTo>
                    <a:pt x="242" y="324"/>
                  </a:lnTo>
                  <a:lnTo>
                    <a:pt x="242" y="333"/>
                  </a:lnTo>
                  <a:lnTo>
                    <a:pt x="242" y="363"/>
                  </a:lnTo>
                  <a:lnTo>
                    <a:pt x="91" y="363"/>
                  </a:lnTo>
                  <a:lnTo>
                    <a:pt x="85" y="364"/>
                  </a:lnTo>
                  <a:lnTo>
                    <a:pt x="78" y="364"/>
                  </a:lnTo>
                  <a:lnTo>
                    <a:pt x="73" y="366"/>
                  </a:lnTo>
                  <a:lnTo>
                    <a:pt x="68" y="368"/>
                  </a:lnTo>
                  <a:lnTo>
                    <a:pt x="62" y="370"/>
                  </a:lnTo>
                  <a:lnTo>
                    <a:pt x="57" y="373"/>
                  </a:lnTo>
                  <a:lnTo>
                    <a:pt x="53" y="377"/>
                  </a:lnTo>
                  <a:lnTo>
                    <a:pt x="48" y="381"/>
                  </a:lnTo>
                  <a:lnTo>
                    <a:pt x="44" y="385"/>
                  </a:lnTo>
                  <a:lnTo>
                    <a:pt x="41" y="389"/>
                  </a:lnTo>
                  <a:lnTo>
                    <a:pt x="38" y="395"/>
                  </a:lnTo>
                  <a:lnTo>
                    <a:pt x="35" y="400"/>
                  </a:lnTo>
                  <a:lnTo>
                    <a:pt x="33" y="406"/>
                  </a:lnTo>
                  <a:lnTo>
                    <a:pt x="31" y="411"/>
                  </a:lnTo>
                  <a:lnTo>
                    <a:pt x="31" y="417"/>
                  </a:lnTo>
                  <a:lnTo>
                    <a:pt x="30" y="424"/>
                  </a:lnTo>
                  <a:lnTo>
                    <a:pt x="30" y="644"/>
                  </a:lnTo>
                  <a:lnTo>
                    <a:pt x="24" y="648"/>
                  </a:lnTo>
                  <a:lnTo>
                    <a:pt x="18" y="653"/>
                  </a:lnTo>
                  <a:lnTo>
                    <a:pt x="13" y="659"/>
                  </a:lnTo>
                  <a:lnTo>
                    <a:pt x="9" y="665"/>
                  </a:lnTo>
                  <a:lnTo>
                    <a:pt x="4" y="672"/>
                  </a:lnTo>
                  <a:lnTo>
                    <a:pt x="2" y="680"/>
                  </a:lnTo>
                  <a:lnTo>
                    <a:pt x="1" y="688"/>
                  </a:lnTo>
                  <a:lnTo>
                    <a:pt x="0" y="696"/>
                  </a:lnTo>
                  <a:lnTo>
                    <a:pt x="0" y="771"/>
                  </a:lnTo>
                  <a:lnTo>
                    <a:pt x="0" y="774"/>
                  </a:lnTo>
                  <a:lnTo>
                    <a:pt x="1" y="778"/>
                  </a:lnTo>
                  <a:lnTo>
                    <a:pt x="2" y="780"/>
                  </a:lnTo>
                  <a:lnTo>
                    <a:pt x="4" y="782"/>
                  </a:lnTo>
                  <a:lnTo>
                    <a:pt x="6" y="784"/>
                  </a:lnTo>
                  <a:lnTo>
                    <a:pt x="10" y="785"/>
                  </a:lnTo>
                  <a:lnTo>
                    <a:pt x="12" y="786"/>
                  </a:lnTo>
                  <a:lnTo>
                    <a:pt x="15" y="786"/>
                  </a:lnTo>
                  <a:lnTo>
                    <a:pt x="409" y="786"/>
                  </a:lnTo>
                  <a:lnTo>
                    <a:pt x="412" y="786"/>
                  </a:lnTo>
                  <a:lnTo>
                    <a:pt x="414" y="785"/>
                  </a:lnTo>
                  <a:lnTo>
                    <a:pt x="417" y="784"/>
                  </a:lnTo>
                  <a:lnTo>
                    <a:pt x="419" y="782"/>
                  </a:lnTo>
                  <a:lnTo>
                    <a:pt x="421" y="780"/>
                  </a:lnTo>
                  <a:lnTo>
                    <a:pt x="423" y="778"/>
                  </a:lnTo>
                  <a:lnTo>
                    <a:pt x="424" y="774"/>
                  </a:lnTo>
                  <a:lnTo>
                    <a:pt x="424" y="771"/>
                  </a:lnTo>
                  <a:lnTo>
                    <a:pt x="424" y="696"/>
                  </a:lnTo>
                  <a:lnTo>
                    <a:pt x="423" y="688"/>
                  </a:lnTo>
                  <a:lnTo>
                    <a:pt x="421" y="680"/>
                  </a:lnTo>
                  <a:lnTo>
                    <a:pt x="419" y="672"/>
                  </a:lnTo>
                  <a:lnTo>
                    <a:pt x="415" y="665"/>
                  </a:lnTo>
                  <a:lnTo>
                    <a:pt x="411" y="659"/>
                  </a:lnTo>
                  <a:lnTo>
                    <a:pt x="405" y="653"/>
                  </a:lnTo>
                  <a:lnTo>
                    <a:pt x="400" y="648"/>
                  </a:lnTo>
                  <a:lnTo>
                    <a:pt x="394" y="644"/>
                  </a:lnTo>
                  <a:lnTo>
                    <a:pt x="394" y="424"/>
                  </a:lnTo>
                  <a:lnTo>
                    <a:pt x="515" y="424"/>
                  </a:lnTo>
                  <a:lnTo>
                    <a:pt x="515" y="644"/>
                  </a:lnTo>
                  <a:lnTo>
                    <a:pt x="508" y="648"/>
                  </a:lnTo>
                  <a:lnTo>
                    <a:pt x="502" y="653"/>
                  </a:lnTo>
                  <a:lnTo>
                    <a:pt x="497" y="659"/>
                  </a:lnTo>
                  <a:lnTo>
                    <a:pt x="492" y="665"/>
                  </a:lnTo>
                  <a:lnTo>
                    <a:pt x="489" y="672"/>
                  </a:lnTo>
                  <a:lnTo>
                    <a:pt x="486" y="680"/>
                  </a:lnTo>
                  <a:lnTo>
                    <a:pt x="485" y="688"/>
                  </a:lnTo>
                  <a:lnTo>
                    <a:pt x="484" y="696"/>
                  </a:lnTo>
                  <a:lnTo>
                    <a:pt x="484" y="771"/>
                  </a:lnTo>
                  <a:lnTo>
                    <a:pt x="485" y="774"/>
                  </a:lnTo>
                  <a:lnTo>
                    <a:pt x="486" y="778"/>
                  </a:lnTo>
                  <a:lnTo>
                    <a:pt x="487" y="780"/>
                  </a:lnTo>
                  <a:lnTo>
                    <a:pt x="489" y="782"/>
                  </a:lnTo>
                  <a:lnTo>
                    <a:pt x="491" y="784"/>
                  </a:lnTo>
                  <a:lnTo>
                    <a:pt x="493" y="785"/>
                  </a:lnTo>
                  <a:lnTo>
                    <a:pt x="497" y="786"/>
                  </a:lnTo>
                  <a:lnTo>
                    <a:pt x="500" y="786"/>
                  </a:lnTo>
                  <a:lnTo>
                    <a:pt x="892" y="786"/>
                  </a:lnTo>
                  <a:lnTo>
                    <a:pt x="896" y="786"/>
                  </a:lnTo>
                  <a:lnTo>
                    <a:pt x="899" y="785"/>
                  </a:lnTo>
                  <a:lnTo>
                    <a:pt x="901" y="784"/>
                  </a:lnTo>
                  <a:lnTo>
                    <a:pt x="903" y="782"/>
                  </a:lnTo>
                  <a:lnTo>
                    <a:pt x="905" y="780"/>
                  </a:lnTo>
                  <a:lnTo>
                    <a:pt x="906" y="778"/>
                  </a:lnTo>
                  <a:lnTo>
                    <a:pt x="907" y="774"/>
                  </a:lnTo>
                  <a:lnTo>
                    <a:pt x="907" y="771"/>
                  </a:lnTo>
                  <a:lnTo>
                    <a:pt x="907" y="696"/>
                  </a:lnTo>
                  <a:lnTo>
                    <a:pt x="907" y="688"/>
                  </a:lnTo>
                  <a:lnTo>
                    <a:pt x="905" y="680"/>
                  </a:lnTo>
                  <a:lnTo>
                    <a:pt x="903" y="672"/>
                  </a:lnTo>
                  <a:lnTo>
                    <a:pt x="900" y="665"/>
                  </a:lnTo>
                  <a:lnTo>
                    <a:pt x="896" y="659"/>
                  </a:lnTo>
                  <a:lnTo>
                    <a:pt x="890" y="653"/>
                  </a:lnTo>
                  <a:lnTo>
                    <a:pt x="884" y="648"/>
                  </a:lnTo>
                  <a:lnTo>
                    <a:pt x="877" y="6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>
              <a:extLst>
                <a:ext uri="{FF2B5EF4-FFF2-40B4-BE49-F238E27FC236}">
                  <a16:creationId xmlns:a16="http://schemas.microsoft.com/office/drawing/2014/main" id="{DF4B0294-3918-4681-95CE-4E5F24B7924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7363" y="957263"/>
              <a:ext cx="76200" cy="57150"/>
            </a:xfrm>
            <a:custGeom>
              <a:avLst/>
              <a:gdLst>
                <a:gd name="T0" fmla="*/ 212 w 242"/>
                <a:gd name="T1" fmla="*/ 151 h 181"/>
                <a:gd name="T2" fmla="*/ 30 w 242"/>
                <a:gd name="T3" fmla="*/ 151 h 181"/>
                <a:gd name="T4" fmla="*/ 30 w 242"/>
                <a:gd name="T5" fmla="*/ 30 h 181"/>
                <a:gd name="T6" fmla="*/ 212 w 242"/>
                <a:gd name="T7" fmla="*/ 30 h 181"/>
                <a:gd name="T8" fmla="*/ 212 w 242"/>
                <a:gd name="T9" fmla="*/ 151 h 181"/>
                <a:gd name="T10" fmla="*/ 227 w 242"/>
                <a:gd name="T11" fmla="*/ 0 h 181"/>
                <a:gd name="T12" fmla="*/ 15 w 242"/>
                <a:gd name="T13" fmla="*/ 0 h 181"/>
                <a:gd name="T14" fmla="*/ 12 w 242"/>
                <a:gd name="T15" fmla="*/ 0 h 181"/>
                <a:gd name="T16" fmla="*/ 10 w 242"/>
                <a:gd name="T17" fmla="*/ 1 h 181"/>
                <a:gd name="T18" fmla="*/ 6 w 242"/>
                <a:gd name="T19" fmla="*/ 2 h 181"/>
                <a:gd name="T20" fmla="*/ 4 w 242"/>
                <a:gd name="T21" fmla="*/ 4 h 181"/>
                <a:gd name="T22" fmla="*/ 3 w 242"/>
                <a:gd name="T23" fmla="*/ 6 h 181"/>
                <a:gd name="T24" fmla="*/ 1 w 242"/>
                <a:gd name="T25" fmla="*/ 8 h 181"/>
                <a:gd name="T26" fmla="*/ 0 w 242"/>
                <a:gd name="T27" fmla="*/ 12 h 181"/>
                <a:gd name="T28" fmla="*/ 0 w 242"/>
                <a:gd name="T29" fmla="*/ 15 h 181"/>
                <a:gd name="T30" fmla="*/ 0 w 242"/>
                <a:gd name="T31" fmla="*/ 166 h 181"/>
                <a:gd name="T32" fmla="*/ 0 w 242"/>
                <a:gd name="T33" fmla="*/ 169 h 181"/>
                <a:gd name="T34" fmla="*/ 1 w 242"/>
                <a:gd name="T35" fmla="*/ 171 h 181"/>
                <a:gd name="T36" fmla="*/ 3 w 242"/>
                <a:gd name="T37" fmla="*/ 175 h 181"/>
                <a:gd name="T38" fmla="*/ 4 w 242"/>
                <a:gd name="T39" fmla="*/ 177 h 181"/>
                <a:gd name="T40" fmla="*/ 6 w 242"/>
                <a:gd name="T41" fmla="*/ 179 h 181"/>
                <a:gd name="T42" fmla="*/ 10 w 242"/>
                <a:gd name="T43" fmla="*/ 180 h 181"/>
                <a:gd name="T44" fmla="*/ 12 w 242"/>
                <a:gd name="T45" fmla="*/ 181 h 181"/>
                <a:gd name="T46" fmla="*/ 15 w 242"/>
                <a:gd name="T47" fmla="*/ 181 h 181"/>
                <a:gd name="T48" fmla="*/ 227 w 242"/>
                <a:gd name="T49" fmla="*/ 181 h 181"/>
                <a:gd name="T50" fmla="*/ 230 w 242"/>
                <a:gd name="T51" fmla="*/ 181 h 181"/>
                <a:gd name="T52" fmla="*/ 233 w 242"/>
                <a:gd name="T53" fmla="*/ 180 h 181"/>
                <a:gd name="T54" fmla="*/ 236 w 242"/>
                <a:gd name="T55" fmla="*/ 178 h 181"/>
                <a:gd name="T56" fmla="*/ 238 w 242"/>
                <a:gd name="T57" fmla="*/ 177 h 181"/>
                <a:gd name="T58" fmla="*/ 239 w 242"/>
                <a:gd name="T59" fmla="*/ 175 h 181"/>
                <a:gd name="T60" fmla="*/ 241 w 242"/>
                <a:gd name="T61" fmla="*/ 171 h 181"/>
                <a:gd name="T62" fmla="*/ 242 w 242"/>
                <a:gd name="T63" fmla="*/ 169 h 181"/>
                <a:gd name="T64" fmla="*/ 242 w 242"/>
                <a:gd name="T65" fmla="*/ 166 h 181"/>
                <a:gd name="T66" fmla="*/ 242 w 242"/>
                <a:gd name="T67" fmla="*/ 15 h 181"/>
                <a:gd name="T68" fmla="*/ 242 w 242"/>
                <a:gd name="T69" fmla="*/ 12 h 181"/>
                <a:gd name="T70" fmla="*/ 241 w 242"/>
                <a:gd name="T71" fmla="*/ 8 h 181"/>
                <a:gd name="T72" fmla="*/ 239 w 242"/>
                <a:gd name="T73" fmla="*/ 6 h 181"/>
                <a:gd name="T74" fmla="*/ 238 w 242"/>
                <a:gd name="T75" fmla="*/ 4 h 181"/>
                <a:gd name="T76" fmla="*/ 236 w 242"/>
                <a:gd name="T77" fmla="*/ 2 h 181"/>
                <a:gd name="T78" fmla="*/ 233 w 242"/>
                <a:gd name="T79" fmla="*/ 1 h 181"/>
                <a:gd name="T80" fmla="*/ 230 w 242"/>
                <a:gd name="T81" fmla="*/ 0 h 181"/>
                <a:gd name="T82" fmla="*/ 227 w 242"/>
                <a:gd name="T83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42" h="181">
                  <a:moveTo>
                    <a:pt x="212" y="151"/>
                  </a:moveTo>
                  <a:lnTo>
                    <a:pt x="30" y="151"/>
                  </a:lnTo>
                  <a:lnTo>
                    <a:pt x="30" y="30"/>
                  </a:lnTo>
                  <a:lnTo>
                    <a:pt x="212" y="30"/>
                  </a:lnTo>
                  <a:lnTo>
                    <a:pt x="212" y="151"/>
                  </a:lnTo>
                  <a:close/>
                  <a:moveTo>
                    <a:pt x="227" y="0"/>
                  </a:moveTo>
                  <a:lnTo>
                    <a:pt x="15" y="0"/>
                  </a:lnTo>
                  <a:lnTo>
                    <a:pt x="12" y="0"/>
                  </a:lnTo>
                  <a:lnTo>
                    <a:pt x="10" y="1"/>
                  </a:lnTo>
                  <a:lnTo>
                    <a:pt x="6" y="2"/>
                  </a:lnTo>
                  <a:lnTo>
                    <a:pt x="4" y="4"/>
                  </a:lnTo>
                  <a:lnTo>
                    <a:pt x="3" y="6"/>
                  </a:lnTo>
                  <a:lnTo>
                    <a:pt x="1" y="8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166"/>
                  </a:lnTo>
                  <a:lnTo>
                    <a:pt x="0" y="169"/>
                  </a:lnTo>
                  <a:lnTo>
                    <a:pt x="1" y="171"/>
                  </a:lnTo>
                  <a:lnTo>
                    <a:pt x="3" y="175"/>
                  </a:lnTo>
                  <a:lnTo>
                    <a:pt x="4" y="177"/>
                  </a:lnTo>
                  <a:lnTo>
                    <a:pt x="6" y="179"/>
                  </a:lnTo>
                  <a:lnTo>
                    <a:pt x="10" y="180"/>
                  </a:lnTo>
                  <a:lnTo>
                    <a:pt x="12" y="181"/>
                  </a:lnTo>
                  <a:lnTo>
                    <a:pt x="15" y="181"/>
                  </a:lnTo>
                  <a:lnTo>
                    <a:pt x="227" y="181"/>
                  </a:lnTo>
                  <a:lnTo>
                    <a:pt x="230" y="181"/>
                  </a:lnTo>
                  <a:lnTo>
                    <a:pt x="233" y="180"/>
                  </a:lnTo>
                  <a:lnTo>
                    <a:pt x="236" y="178"/>
                  </a:lnTo>
                  <a:lnTo>
                    <a:pt x="238" y="177"/>
                  </a:lnTo>
                  <a:lnTo>
                    <a:pt x="239" y="175"/>
                  </a:lnTo>
                  <a:lnTo>
                    <a:pt x="241" y="171"/>
                  </a:lnTo>
                  <a:lnTo>
                    <a:pt x="242" y="169"/>
                  </a:lnTo>
                  <a:lnTo>
                    <a:pt x="242" y="166"/>
                  </a:lnTo>
                  <a:lnTo>
                    <a:pt x="242" y="15"/>
                  </a:lnTo>
                  <a:lnTo>
                    <a:pt x="242" y="12"/>
                  </a:lnTo>
                  <a:lnTo>
                    <a:pt x="241" y="8"/>
                  </a:lnTo>
                  <a:lnTo>
                    <a:pt x="239" y="6"/>
                  </a:lnTo>
                  <a:lnTo>
                    <a:pt x="238" y="4"/>
                  </a:lnTo>
                  <a:lnTo>
                    <a:pt x="236" y="2"/>
                  </a:lnTo>
                  <a:lnTo>
                    <a:pt x="233" y="1"/>
                  </a:lnTo>
                  <a:lnTo>
                    <a:pt x="230" y="0"/>
                  </a:lnTo>
                  <a:lnTo>
                    <a:pt x="22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096C8417-CDDA-4E12-BDDF-314A73C0F985}"/>
              </a:ext>
            </a:extLst>
          </p:cNvPr>
          <p:cNvSpPr/>
          <p:nvPr/>
        </p:nvSpPr>
        <p:spPr>
          <a:xfrm>
            <a:off x="0" y="6794838"/>
            <a:ext cx="12192000" cy="83710"/>
          </a:xfrm>
          <a:prstGeom prst="rect">
            <a:avLst/>
          </a:prstGeom>
          <a:solidFill>
            <a:srgbClr val="F463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809A81DA-C3B3-4C6C-B44D-F497EB8DAAFC}"/>
              </a:ext>
            </a:extLst>
          </p:cNvPr>
          <p:cNvSpPr txBox="1">
            <a:spLocks/>
          </p:cNvSpPr>
          <p:nvPr/>
        </p:nvSpPr>
        <p:spPr>
          <a:xfrm>
            <a:off x="271462" y="6225207"/>
            <a:ext cx="11920537" cy="4579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sz="2000" dirty="0">
              <a:solidFill>
                <a:srgbClr val="F46360"/>
              </a:solidFill>
              <a:latin typeface="Segoe UI Semibold" panose="020B0702040204020203" pitchFamily="34" charset="0"/>
              <a:ea typeface="Segoe UI Symbol" panose="020B05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4857664-4C8A-4CB4-B1BE-65CD7268AEF8}"/>
              </a:ext>
            </a:extLst>
          </p:cNvPr>
          <p:cNvSpPr/>
          <p:nvPr/>
        </p:nvSpPr>
        <p:spPr>
          <a:xfrm>
            <a:off x="7871328" y="4952940"/>
            <a:ext cx="3932570" cy="12546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DFF64CA-8312-4C6A-8D01-CC5883C196C1}"/>
              </a:ext>
            </a:extLst>
          </p:cNvPr>
          <p:cNvSpPr/>
          <p:nvPr/>
        </p:nvSpPr>
        <p:spPr>
          <a:xfrm>
            <a:off x="7919777" y="3478644"/>
            <a:ext cx="3932570" cy="12546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BE6460B-880F-4610-BE8A-475744278159}"/>
              </a:ext>
            </a:extLst>
          </p:cNvPr>
          <p:cNvSpPr/>
          <p:nvPr/>
        </p:nvSpPr>
        <p:spPr>
          <a:xfrm>
            <a:off x="7924796" y="2047667"/>
            <a:ext cx="3932570" cy="12546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Text Placeholder 2">
            <a:extLst>
              <a:ext uri="{FF2B5EF4-FFF2-40B4-BE49-F238E27FC236}">
                <a16:creationId xmlns:a16="http://schemas.microsoft.com/office/drawing/2014/main" id="{6DE10BD7-EAAC-47AA-B9FF-CD21B56FB20F}"/>
              </a:ext>
            </a:extLst>
          </p:cNvPr>
          <p:cNvSpPr txBox="1">
            <a:spLocks/>
          </p:cNvSpPr>
          <p:nvPr/>
        </p:nvSpPr>
        <p:spPr>
          <a:xfrm>
            <a:off x="271463" y="1298162"/>
            <a:ext cx="11920537" cy="4579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2000" dirty="0">
                <a:solidFill>
                  <a:srgbClr val="F46360"/>
                </a:solidFill>
                <a:latin typeface="Segoe UI Semibold" panose="020B0702040204020203" pitchFamily="34" charset="0"/>
                <a:ea typeface="Segoe UI Symbol" panose="020B0502040204020203" pitchFamily="34" charset="0"/>
                <a:cs typeface="Segoe UI Semibold" panose="020B0702040204020203" pitchFamily="34" charset="0"/>
              </a:rPr>
              <a:t>We aim to introduce you to digital reskilling ecosystem</a:t>
            </a:r>
          </a:p>
        </p:txBody>
      </p:sp>
      <p:graphicFrame>
        <p:nvGraphicFramePr>
          <p:cNvPr id="45" name="Table 79">
            <a:extLst>
              <a:ext uri="{FF2B5EF4-FFF2-40B4-BE49-F238E27FC236}">
                <a16:creationId xmlns:a16="http://schemas.microsoft.com/office/drawing/2014/main" id="{C92BBD28-610C-4FE2-8177-532BCC8AB118}"/>
              </a:ext>
            </a:extLst>
          </p:cNvPr>
          <p:cNvGraphicFramePr>
            <a:graphicFrameLocks noGrp="1"/>
          </p:cNvGraphicFramePr>
          <p:nvPr/>
        </p:nvGraphicFramePr>
        <p:xfrm>
          <a:off x="7645455" y="1486943"/>
          <a:ext cx="4212020" cy="390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2020">
                  <a:extLst>
                    <a:ext uri="{9D8B030D-6E8A-4147-A177-3AD203B41FA5}">
                      <a16:colId xmlns:a16="http://schemas.microsoft.com/office/drawing/2014/main" val="139485674"/>
                    </a:ext>
                  </a:extLst>
                </a:gridCol>
              </a:tblGrid>
              <a:tr h="39098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LEVERAGING PLATFORM</a:t>
                      </a:r>
                      <a:endParaRPr lang="en-IN" dirty="0"/>
                    </a:p>
                  </a:txBody>
                  <a:tcPr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57234"/>
                  </a:ext>
                </a:extLst>
              </a:tr>
            </a:tbl>
          </a:graphicData>
        </a:graphic>
      </p:graphicFrame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44A52F9-1168-4D28-9B36-EB7CA7B7284E}"/>
              </a:ext>
            </a:extLst>
          </p:cNvPr>
          <p:cNvCxnSpPr>
            <a:cxnSpLocks/>
            <a:endCxn id="58" idx="1"/>
          </p:cNvCxnSpPr>
          <p:nvPr/>
        </p:nvCxnSpPr>
        <p:spPr>
          <a:xfrm flipH="1">
            <a:off x="7666494" y="2338150"/>
            <a:ext cx="4418" cy="3558758"/>
          </a:xfrm>
          <a:prstGeom prst="line">
            <a:avLst/>
          </a:prstGeom>
          <a:noFill/>
          <a:ln w="12700" cap="rnd" cmpd="sng" algn="ctr">
            <a:solidFill>
              <a:schemeClr val="tx2"/>
            </a:solidFill>
            <a:prstDash val="lgDashDotDot"/>
            <a:round/>
          </a:ln>
          <a:effectLst/>
        </p:spPr>
      </p:cxnSp>
      <p:sp>
        <p:nvSpPr>
          <p:cNvPr id="47" name="Diamond 46">
            <a:extLst>
              <a:ext uri="{FF2B5EF4-FFF2-40B4-BE49-F238E27FC236}">
                <a16:creationId xmlns:a16="http://schemas.microsoft.com/office/drawing/2014/main" id="{846824CB-39DC-46A9-B115-86571DA61772}"/>
              </a:ext>
            </a:extLst>
          </p:cNvPr>
          <p:cNvSpPr/>
          <p:nvPr/>
        </p:nvSpPr>
        <p:spPr>
          <a:xfrm>
            <a:off x="7602561" y="2225390"/>
            <a:ext cx="144000" cy="144000"/>
          </a:xfrm>
          <a:prstGeom prst="diamond">
            <a:avLst/>
          </a:prstGeom>
          <a:solidFill>
            <a:srgbClr val="F46360"/>
          </a:solidFill>
          <a:ln w="254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8" name="Diamond 47">
            <a:extLst>
              <a:ext uri="{FF2B5EF4-FFF2-40B4-BE49-F238E27FC236}">
                <a16:creationId xmlns:a16="http://schemas.microsoft.com/office/drawing/2014/main" id="{BCF004B5-F1F9-4A79-A95B-908714E3A712}"/>
              </a:ext>
            </a:extLst>
          </p:cNvPr>
          <p:cNvSpPr/>
          <p:nvPr/>
        </p:nvSpPr>
        <p:spPr>
          <a:xfrm>
            <a:off x="7604095" y="2945294"/>
            <a:ext cx="144000" cy="144000"/>
          </a:xfrm>
          <a:prstGeom prst="diamond">
            <a:avLst/>
          </a:prstGeom>
          <a:solidFill>
            <a:srgbClr val="F46360"/>
          </a:solidFill>
          <a:ln w="254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E000B5F-87E4-4CC0-8455-A0FB96D1EEF5}"/>
              </a:ext>
            </a:extLst>
          </p:cNvPr>
          <p:cNvSpPr txBox="1"/>
          <p:nvPr/>
        </p:nvSpPr>
        <p:spPr>
          <a:xfrm>
            <a:off x="7924799" y="2049243"/>
            <a:ext cx="39326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500" dirty="0"/>
              <a:t>Identify the top courses offered by competitors along with the price at which they are offered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D23DB78-5A00-4D49-BFA0-A8E626DD2BFF}"/>
              </a:ext>
            </a:extLst>
          </p:cNvPr>
          <p:cNvSpPr txBox="1"/>
          <p:nvPr/>
        </p:nvSpPr>
        <p:spPr>
          <a:xfrm>
            <a:off x="7924798" y="2760656"/>
            <a:ext cx="39326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500" dirty="0"/>
              <a:t>Provide the list of courses to students and seek feedback on the ones which they find relevant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979AE9A-D39D-4198-B24B-39E7BFD02E05}"/>
              </a:ext>
            </a:extLst>
          </p:cNvPr>
          <p:cNvSpPr txBox="1"/>
          <p:nvPr/>
        </p:nvSpPr>
        <p:spPr>
          <a:xfrm>
            <a:off x="7924798" y="3472069"/>
            <a:ext cx="39326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500" dirty="0"/>
              <a:t>Trainers collect feedback from students based on the queries they ask during webinars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2F61CB0-6C11-4C25-961D-43B5C6939CCC}"/>
              </a:ext>
            </a:extLst>
          </p:cNvPr>
          <p:cNvSpPr txBox="1"/>
          <p:nvPr/>
        </p:nvSpPr>
        <p:spPr>
          <a:xfrm>
            <a:off x="7924797" y="4183482"/>
            <a:ext cx="39326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500" dirty="0"/>
              <a:t>During the next log in, trainers fill the feedback of students’ interests on various topics</a:t>
            </a:r>
          </a:p>
        </p:txBody>
      </p:sp>
      <p:sp>
        <p:nvSpPr>
          <p:cNvPr id="53" name="Diamond 52">
            <a:extLst>
              <a:ext uri="{FF2B5EF4-FFF2-40B4-BE49-F238E27FC236}">
                <a16:creationId xmlns:a16="http://schemas.microsoft.com/office/drawing/2014/main" id="{9E91E110-E31B-4190-882F-E1BC63019539}"/>
              </a:ext>
            </a:extLst>
          </p:cNvPr>
          <p:cNvSpPr/>
          <p:nvPr/>
        </p:nvSpPr>
        <p:spPr>
          <a:xfrm>
            <a:off x="7604226" y="3665198"/>
            <a:ext cx="144000" cy="1440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254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4" name="Diamond 53">
            <a:extLst>
              <a:ext uri="{FF2B5EF4-FFF2-40B4-BE49-F238E27FC236}">
                <a16:creationId xmlns:a16="http://schemas.microsoft.com/office/drawing/2014/main" id="{423C98F4-C4EC-4537-B27A-35F6ACDD21D8}"/>
              </a:ext>
            </a:extLst>
          </p:cNvPr>
          <p:cNvSpPr/>
          <p:nvPr/>
        </p:nvSpPr>
        <p:spPr>
          <a:xfrm>
            <a:off x="7599205" y="4385102"/>
            <a:ext cx="144000" cy="1440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254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E8EA519-8661-4D8E-A458-169A1D2519AE}"/>
              </a:ext>
            </a:extLst>
          </p:cNvPr>
          <p:cNvSpPr txBox="1"/>
          <p:nvPr/>
        </p:nvSpPr>
        <p:spPr>
          <a:xfrm>
            <a:off x="7924797" y="4894895"/>
            <a:ext cx="39326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500" dirty="0"/>
              <a:t>Display top courses based on students’ and trainers’ feedback at end of each session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D807014-9E29-4365-995C-B3D13BE7A25E}"/>
              </a:ext>
            </a:extLst>
          </p:cNvPr>
          <p:cNvSpPr txBox="1"/>
          <p:nvPr/>
        </p:nvSpPr>
        <p:spPr>
          <a:xfrm>
            <a:off x="7924796" y="5606308"/>
            <a:ext cx="39326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500" dirty="0"/>
              <a:t>Conduct polls and publish results so that trainers know the courses they should focus on</a:t>
            </a:r>
          </a:p>
        </p:txBody>
      </p:sp>
      <p:sp>
        <p:nvSpPr>
          <p:cNvPr id="57" name="Arrow: Right 56">
            <a:extLst>
              <a:ext uri="{FF2B5EF4-FFF2-40B4-BE49-F238E27FC236}">
                <a16:creationId xmlns:a16="http://schemas.microsoft.com/office/drawing/2014/main" id="{4C046973-ED39-4CE1-BDB8-24F37BA37745}"/>
              </a:ext>
            </a:extLst>
          </p:cNvPr>
          <p:cNvSpPr/>
          <p:nvPr/>
        </p:nvSpPr>
        <p:spPr>
          <a:xfrm>
            <a:off x="7665060" y="5105006"/>
            <a:ext cx="144000" cy="144000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8" name="Arrow: Right 57">
            <a:extLst>
              <a:ext uri="{FF2B5EF4-FFF2-40B4-BE49-F238E27FC236}">
                <a16:creationId xmlns:a16="http://schemas.microsoft.com/office/drawing/2014/main" id="{5DF8AA18-3DCD-48B5-9E1A-726ABA4A3066}"/>
              </a:ext>
            </a:extLst>
          </p:cNvPr>
          <p:cNvSpPr/>
          <p:nvPr/>
        </p:nvSpPr>
        <p:spPr>
          <a:xfrm>
            <a:off x="7666494" y="5824908"/>
            <a:ext cx="144000" cy="144000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59" name="Table 14">
            <a:extLst>
              <a:ext uri="{FF2B5EF4-FFF2-40B4-BE49-F238E27FC236}">
                <a16:creationId xmlns:a16="http://schemas.microsoft.com/office/drawing/2014/main" id="{04F3F8F2-4405-4AD9-9DA2-7D6E561924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506373"/>
              </p:ext>
            </p:extLst>
          </p:nvPr>
        </p:nvGraphicFramePr>
        <p:xfrm>
          <a:off x="334525" y="1944946"/>
          <a:ext cx="6898010" cy="4430050"/>
        </p:xfrm>
        <a:graphic>
          <a:graphicData uri="http://schemas.openxmlformats.org/drawingml/2006/table">
            <a:tbl>
              <a:tblPr bandRow="1">
                <a:tableStyleId>{85BE263C-DBD7-4A20-BB59-AAB30ACAA65A}</a:tableStyleId>
              </a:tblPr>
              <a:tblGrid>
                <a:gridCol w="1168454">
                  <a:extLst>
                    <a:ext uri="{9D8B030D-6E8A-4147-A177-3AD203B41FA5}">
                      <a16:colId xmlns:a16="http://schemas.microsoft.com/office/drawing/2014/main" val="1063950367"/>
                    </a:ext>
                  </a:extLst>
                </a:gridCol>
                <a:gridCol w="2342290">
                  <a:extLst>
                    <a:ext uri="{9D8B030D-6E8A-4147-A177-3AD203B41FA5}">
                      <a16:colId xmlns:a16="http://schemas.microsoft.com/office/drawing/2014/main" val="3883524664"/>
                    </a:ext>
                  </a:extLst>
                </a:gridCol>
                <a:gridCol w="2026722">
                  <a:extLst>
                    <a:ext uri="{9D8B030D-6E8A-4147-A177-3AD203B41FA5}">
                      <a16:colId xmlns:a16="http://schemas.microsoft.com/office/drawing/2014/main" val="1252679283"/>
                    </a:ext>
                  </a:extLst>
                </a:gridCol>
                <a:gridCol w="1360544">
                  <a:extLst>
                    <a:ext uri="{9D8B030D-6E8A-4147-A177-3AD203B41FA5}">
                      <a16:colId xmlns:a16="http://schemas.microsoft.com/office/drawing/2014/main" val="1687754929"/>
                    </a:ext>
                  </a:extLst>
                </a:gridCol>
              </a:tblGrid>
              <a:tr h="399505">
                <a:tc>
                  <a:txBody>
                    <a:bodyPr/>
                    <a:lstStyle/>
                    <a:p>
                      <a:pPr algn="ctr"/>
                      <a:r>
                        <a:rPr lang="en-IN" sz="1400" b="1" dirty="0"/>
                        <a:t>Competition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b="1" dirty="0"/>
                        <a:t>Course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b="1" dirty="0"/>
                        <a:t>Type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b="1" dirty="0"/>
                        <a:t>Price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876048"/>
                  </a:ext>
                </a:extLst>
              </a:tr>
              <a:tr h="628765">
                <a:tc>
                  <a:txBody>
                    <a:bodyPr/>
                    <a:lstStyle/>
                    <a:p>
                      <a:pPr algn="ctr"/>
                      <a:r>
                        <a:rPr lang="en-IN" sz="1400" b="1" dirty="0"/>
                        <a:t>Watermark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IN" sz="1100" dirty="0"/>
                        <a:t>Project Management Program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IN" sz="1100" dirty="0"/>
                        <a:t>Business Process Improvement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IN" sz="1100" dirty="0"/>
                        <a:t>Certified Scrum Master CSM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100" dirty="0"/>
                        <a:t>Certification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/>
                        <a:t>High priced</a:t>
                      </a:r>
                    </a:p>
                    <a:p>
                      <a:pPr algn="ctr"/>
                      <a:r>
                        <a:rPr lang="en-IN" sz="1100" dirty="0"/>
                        <a:t>(~70,000 INR)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449679"/>
                  </a:ext>
                </a:extLst>
              </a:tr>
              <a:tr h="628765">
                <a:tc>
                  <a:txBody>
                    <a:bodyPr/>
                    <a:lstStyle/>
                    <a:p>
                      <a:pPr algn="ctr"/>
                      <a:r>
                        <a:rPr lang="en-IN" sz="1400" b="1" dirty="0"/>
                        <a:t>Udemy 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IN" sz="1100" dirty="0"/>
                        <a:t>Complete Python Bootcamp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IN" sz="1100" dirty="0"/>
                        <a:t>Complete JavaScript Course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IN" sz="1100" dirty="0"/>
                        <a:t>Complete Cyber Security Course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100" dirty="0"/>
                        <a:t>Course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/>
                        <a:t>Low Priced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/>
                        <a:t>(~1,000 INR)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32308"/>
                  </a:ext>
                </a:extLst>
              </a:tr>
              <a:tr h="983453">
                <a:tc>
                  <a:txBody>
                    <a:bodyPr/>
                    <a:lstStyle/>
                    <a:p>
                      <a:pPr algn="ctr"/>
                      <a:r>
                        <a:rPr lang="en-IN" sz="1400" b="1" dirty="0"/>
                        <a:t>Lynda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IN" sz="1100" dirty="0"/>
                        <a:t>Programming Foundations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IN" sz="1100" dirty="0"/>
                        <a:t>Learning Python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IN" sz="1100" dirty="0"/>
                        <a:t>SQL Essential Learning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IN" sz="1100" dirty="0"/>
                        <a:t>JavaScript Essential Training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IN" sz="1100" dirty="0"/>
                        <a:t>HTML Essential Training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100" dirty="0"/>
                        <a:t>Course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/>
                        <a:t>Low Priced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/>
                        <a:t>(~1,000 INR)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41928"/>
                  </a:ext>
                </a:extLst>
              </a:tr>
              <a:tr h="628765">
                <a:tc>
                  <a:txBody>
                    <a:bodyPr/>
                    <a:lstStyle/>
                    <a:p>
                      <a:pPr algn="ctr"/>
                      <a:r>
                        <a:rPr lang="en-IN" sz="1400" b="1" dirty="0"/>
                        <a:t>edX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IN" sz="1100" dirty="0"/>
                        <a:t>Applied AI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IN" sz="1100" dirty="0"/>
                        <a:t>Spatial Computational Thinking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IN" sz="1100" dirty="0"/>
                        <a:t>Unlocking Information Security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100" dirty="0"/>
                        <a:t>Specialization</a:t>
                      </a:r>
                    </a:p>
                    <a:p>
                      <a:pPr algn="ctr"/>
                      <a:r>
                        <a:rPr lang="en-IN" sz="1100" dirty="0"/>
                        <a:t>Certification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/>
                        <a:t>Medium priced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/>
                        <a:t>(~INR 30,000)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4659703"/>
                  </a:ext>
                </a:extLst>
              </a:tr>
              <a:tr h="1160797">
                <a:tc>
                  <a:txBody>
                    <a:bodyPr/>
                    <a:lstStyle/>
                    <a:p>
                      <a:pPr algn="ctr"/>
                      <a:r>
                        <a:rPr lang="en-IN" sz="1400" b="1" dirty="0"/>
                        <a:t>Coursera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IN" sz="1100" dirty="0"/>
                        <a:t>AI for Everyone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IN" sz="1100" dirty="0"/>
                        <a:t>Deep Learning Specialization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IN" sz="1100" dirty="0"/>
                        <a:t>Python for Everybody Specialization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IN" sz="1100" dirty="0"/>
                        <a:t>Machine Learning for Analytics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IN" sz="1100" dirty="0"/>
                        <a:t>Masters’ in Data Science Degree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IN" sz="1100" dirty="0"/>
                        <a:t>Course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IN" sz="1100" dirty="0"/>
                        <a:t>Specialization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IN" sz="1100" dirty="0"/>
                        <a:t>Certification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/>
                        <a:t>Low to High Priced</a:t>
                      </a:r>
                    </a:p>
                    <a:p>
                      <a:pPr algn="ctr"/>
                      <a:r>
                        <a:rPr lang="en-IN" sz="1100" dirty="0"/>
                        <a:t>(~500 to ~50,000)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911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210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222</Words>
  <Application>Microsoft Office PowerPoint</Application>
  <PresentationFormat>Widescreen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 Historic</vt:lpstr>
      <vt:lpstr>Segoe UI Semibold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Thaiu Mag</dc:creator>
  <cp:lastModifiedBy>Thaiu Mag</cp:lastModifiedBy>
  <cp:revision>1</cp:revision>
  <dcterms:created xsi:type="dcterms:W3CDTF">2020-07-18T19:50:06Z</dcterms:created>
  <dcterms:modified xsi:type="dcterms:W3CDTF">2020-07-18T19:53:27Z</dcterms:modified>
</cp:coreProperties>
</file>